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0" r:id="rId1"/>
  </p:sldMasterIdLst>
  <p:notesMasterIdLst>
    <p:notesMasterId r:id="rId25"/>
  </p:notesMasterIdLst>
  <p:sldIdLst>
    <p:sldId id="256" r:id="rId2"/>
    <p:sldId id="261" r:id="rId3"/>
    <p:sldId id="258" r:id="rId4"/>
    <p:sldId id="263" r:id="rId5"/>
    <p:sldId id="274" r:id="rId6"/>
    <p:sldId id="275" r:id="rId7"/>
    <p:sldId id="283" r:id="rId8"/>
    <p:sldId id="267" r:id="rId9"/>
    <p:sldId id="266" r:id="rId10"/>
    <p:sldId id="259" r:id="rId11"/>
    <p:sldId id="257" r:id="rId12"/>
    <p:sldId id="265" r:id="rId13"/>
    <p:sldId id="273" r:id="rId14"/>
    <p:sldId id="260" r:id="rId15"/>
    <p:sldId id="276" r:id="rId16"/>
    <p:sldId id="262" r:id="rId17"/>
    <p:sldId id="317" r:id="rId18"/>
    <p:sldId id="271" r:id="rId19"/>
    <p:sldId id="272" r:id="rId20"/>
    <p:sldId id="318" r:id="rId21"/>
    <p:sldId id="316" r:id="rId22"/>
    <p:sldId id="319" r:id="rId23"/>
    <p:sldId id="290" r:id="rId24"/>
  </p:sldIdLst>
  <p:sldSz cx="9144000" cy="5143500" type="screen16x9"/>
  <p:notesSz cx="6858000" cy="9144000"/>
  <p:embeddedFontLst>
    <p:embeddedFont>
      <p:font typeface="Arvo" panose="020B0604020202020204" charset="0"/>
      <p:regular r:id="rId26"/>
      <p:bold r:id="rId27"/>
      <p:italic r:id="rId28"/>
      <p:boldItalic r:id="rId29"/>
    </p:embeddedFont>
    <p:embeddedFont>
      <p:font typeface="Nunito Light" pitchFamily="2" charset="0"/>
      <p:regular r:id="rId30"/>
      <p:italic r:id="rId31"/>
    </p:embeddedFont>
    <p:embeddedFont>
      <p:font typeface="Space Mono" panose="020B0604020202020204" charset="0"/>
      <p:regular r:id="rId32"/>
      <p:bold r:id="rId33"/>
      <p:italic r:id="rId34"/>
      <p:boldItalic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B83F89B-C81D-4820-A159-4FA73FCB0A1C}">
  <a:tblStyle styleId="{DB83F89B-C81D-4820-A159-4FA73FCB0A1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E74D3FA2-CF5A-49FF-8609-632F00D086D1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623" autoAdjust="0"/>
    <p:restoredTop sz="94660"/>
  </p:normalViewPr>
  <p:slideViewPr>
    <p:cSldViewPr snapToGrid="0">
      <p:cViewPr varScale="1">
        <p:scale>
          <a:sx n="138" d="100"/>
          <a:sy n="138" d="100"/>
        </p:scale>
        <p:origin x="228" y="1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13ede9fda4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Google Shape;577;g13ede9fda4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13ede9fda42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13ede9fda42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g140226c9436_0_289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0" name="Google Shape;750;g140226c9436_0_289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Google Shape;996;g140226c9436_0_294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7" name="Google Shape;997;g140226c9436_0_294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g13ede9fda42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4" name="Google Shape;614;g13ede9fda42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Google Shape;1066;g140226c9436_0_29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7" name="Google Shape;1067;g140226c9436_0_29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140226c9436_0_295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5" name="Google Shape;665;g140226c9436_0_295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g140226c9436_0_293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5" name="Google Shape;1385;g140226c9436_0_293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356499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Google Shape;948;g13ede9fda42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9" name="Google Shape;949;g13ede9fda42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g140226c9436_0_290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2" name="Google Shape;972;g140226c9436_0_290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13ede9fda42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9" name="Google Shape;639;g13ede9fda42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g140226c9436_0_293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5" name="Google Shape;1385;g140226c9436_0_293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7873027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Google Shape;1066;g140226c9436_0_29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7" name="Google Shape;1067;g140226c9436_0_29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057955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5" name="Google Shape;1565;g140226c9436_0_295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6" name="Google Shape;1566;g140226c9436_0_295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140226c9436_0_296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140226c9436_0_296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13ede9fda42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Google Shape;686;g13ede9fda42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g140226c9436_0_290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3" name="Google Shape;1023;g140226c9436_0_290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Google Shape;1042;g140226c9436_0_290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3" name="Google Shape;1043;g140226c9436_0_290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g140226c9436_0_293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5" name="Google Shape;1385;g140226c9436_0_293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g140226c9436_0_289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2" name="Google Shape;822;g140226c9436_0_289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g140226c9436_0_294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7" name="Google Shape;797;g140226c9436_0_294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713250" y="2571750"/>
            <a:ext cx="7717500" cy="2581650"/>
            <a:chOff x="712675" y="2571750"/>
            <a:chExt cx="7717500" cy="2581650"/>
          </a:xfrm>
        </p:grpSpPr>
        <p:sp>
          <p:nvSpPr>
            <p:cNvPr id="10" name="Google Shape;10;p2"/>
            <p:cNvSpPr/>
            <p:nvPr/>
          </p:nvSpPr>
          <p:spPr>
            <a:xfrm>
              <a:off x="712675" y="2571750"/>
              <a:ext cx="7717500" cy="2571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1" name="Google Shape;11;p2"/>
            <p:cNvCxnSpPr/>
            <p:nvPr/>
          </p:nvCxnSpPr>
          <p:spPr>
            <a:xfrm>
              <a:off x="715992" y="2572650"/>
              <a:ext cx="0" cy="25758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" name="Google Shape;12;p2"/>
            <p:cNvCxnSpPr/>
            <p:nvPr/>
          </p:nvCxnSpPr>
          <p:spPr>
            <a:xfrm>
              <a:off x="8426900" y="2571900"/>
              <a:ext cx="0" cy="25815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713225" y="2810475"/>
            <a:ext cx="7717500" cy="158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150">
                <a:solidFill>
                  <a:srgbClr val="212529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1705650" y="4322875"/>
            <a:ext cx="5732700" cy="28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Arvo"/>
                <a:ea typeface="Arvo"/>
                <a:cs typeface="Arvo"/>
                <a:sym typeface="Arv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2"/>
          </p:nvPr>
        </p:nvSpPr>
        <p:spPr>
          <a:xfrm rot="5400000">
            <a:off x="7366200" y="1745275"/>
            <a:ext cx="28281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Font typeface="Space Mono"/>
              <a:buNone/>
              <a:defRPr sz="1600">
                <a:latin typeface="Space Mono"/>
                <a:ea typeface="Space Mono"/>
                <a:cs typeface="Space Mono"/>
                <a:sym typeface="Space Mo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title" idx="3" hasCustomPrompt="1"/>
          </p:nvPr>
        </p:nvSpPr>
        <p:spPr>
          <a:xfrm rot="-5400000">
            <a:off x="-221700" y="3821475"/>
            <a:ext cx="1169400" cy="4071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r>
              <a:t>xx%</a:t>
            </a:r>
          </a:p>
        </p:txBody>
      </p:sp>
      <p:sp>
        <p:nvSpPr>
          <p:cNvPr id="17" name="Google Shape;17;p2"/>
          <p:cNvSpPr/>
          <p:nvPr/>
        </p:nvSpPr>
        <p:spPr>
          <a:xfrm>
            <a:off x="7525150" y="3966050"/>
            <a:ext cx="2325600" cy="2325600"/>
          </a:xfrm>
          <a:prstGeom prst="ellipse">
            <a:avLst/>
          </a:prstGeom>
          <a:gradFill>
            <a:gsLst>
              <a:gs pos="0">
                <a:schemeClr val="lt2"/>
              </a:gs>
              <a:gs pos="64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4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" name="Google Shape;160;p16"/>
          <p:cNvGrpSpPr/>
          <p:nvPr/>
        </p:nvGrpSpPr>
        <p:grpSpPr>
          <a:xfrm>
            <a:off x="-8" y="0"/>
            <a:ext cx="9188400" cy="1084506"/>
            <a:chOff x="-8" y="0"/>
            <a:chExt cx="9188400" cy="1084506"/>
          </a:xfrm>
        </p:grpSpPr>
        <p:sp>
          <p:nvSpPr>
            <p:cNvPr id="161" name="Google Shape;161;p16"/>
            <p:cNvSpPr/>
            <p:nvPr/>
          </p:nvSpPr>
          <p:spPr>
            <a:xfrm>
              <a:off x="0" y="0"/>
              <a:ext cx="9144000" cy="1076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62" name="Google Shape;162;p16"/>
            <p:cNvCxnSpPr/>
            <p:nvPr/>
          </p:nvCxnSpPr>
          <p:spPr>
            <a:xfrm>
              <a:off x="-8" y="1084506"/>
              <a:ext cx="91884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63" name="Google Shape;163;p16"/>
          <p:cNvSpPr txBox="1">
            <a:spLocks noGrp="1"/>
          </p:cNvSpPr>
          <p:nvPr>
            <p:ph type="title"/>
          </p:nvPr>
        </p:nvSpPr>
        <p:spPr>
          <a:xfrm>
            <a:off x="713225" y="383125"/>
            <a:ext cx="7717500" cy="61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16"/>
          <p:cNvSpPr txBox="1">
            <a:spLocks noGrp="1"/>
          </p:cNvSpPr>
          <p:nvPr>
            <p:ph type="subTitle" idx="1"/>
          </p:nvPr>
        </p:nvSpPr>
        <p:spPr>
          <a:xfrm>
            <a:off x="713225" y="2832662"/>
            <a:ext cx="2414100" cy="4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150" i="1">
                <a:latin typeface="Space Mono"/>
                <a:ea typeface="Space Mono"/>
                <a:cs typeface="Space Mono"/>
                <a:sym typeface="Space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16"/>
          <p:cNvSpPr txBox="1">
            <a:spLocks noGrp="1"/>
          </p:cNvSpPr>
          <p:nvPr>
            <p:ph type="subTitle" idx="2"/>
          </p:nvPr>
        </p:nvSpPr>
        <p:spPr>
          <a:xfrm>
            <a:off x="713275" y="3246354"/>
            <a:ext cx="2414100" cy="69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16"/>
          <p:cNvSpPr txBox="1">
            <a:spLocks noGrp="1"/>
          </p:cNvSpPr>
          <p:nvPr>
            <p:ph type="subTitle" idx="3"/>
          </p:nvPr>
        </p:nvSpPr>
        <p:spPr>
          <a:xfrm>
            <a:off x="3364925" y="2832662"/>
            <a:ext cx="2414100" cy="4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150" i="1">
                <a:latin typeface="Space Mono"/>
                <a:ea typeface="Space Mono"/>
                <a:cs typeface="Space Mono"/>
                <a:sym typeface="Space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16"/>
          <p:cNvSpPr txBox="1">
            <a:spLocks noGrp="1"/>
          </p:cNvSpPr>
          <p:nvPr>
            <p:ph type="subTitle" idx="4"/>
          </p:nvPr>
        </p:nvSpPr>
        <p:spPr>
          <a:xfrm>
            <a:off x="3364975" y="3246354"/>
            <a:ext cx="2414100" cy="69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16"/>
          <p:cNvSpPr txBox="1">
            <a:spLocks noGrp="1"/>
          </p:cNvSpPr>
          <p:nvPr>
            <p:ph type="subTitle" idx="5"/>
          </p:nvPr>
        </p:nvSpPr>
        <p:spPr>
          <a:xfrm>
            <a:off x="6016625" y="2832662"/>
            <a:ext cx="2414100" cy="4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150" i="1">
                <a:latin typeface="Space Mono"/>
                <a:ea typeface="Space Mono"/>
                <a:cs typeface="Space Mono"/>
                <a:sym typeface="Space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16"/>
          <p:cNvSpPr txBox="1">
            <a:spLocks noGrp="1"/>
          </p:cNvSpPr>
          <p:nvPr>
            <p:ph type="subTitle" idx="6"/>
          </p:nvPr>
        </p:nvSpPr>
        <p:spPr>
          <a:xfrm>
            <a:off x="6016675" y="3246354"/>
            <a:ext cx="2414100" cy="69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70" name="Google Shape;170;p16"/>
          <p:cNvGrpSpPr/>
          <p:nvPr/>
        </p:nvGrpSpPr>
        <p:grpSpPr>
          <a:xfrm>
            <a:off x="-22208" y="4602950"/>
            <a:ext cx="9188400" cy="603350"/>
            <a:chOff x="-22208" y="4602950"/>
            <a:chExt cx="9188400" cy="603350"/>
          </a:xfrm>
        </p:grpSpPr>
        <p:sp>
          <p:nvSpPr>
            <p:cNvPr id="171" name="Google Shape;171;p16"/>
            <p:cNvSpPr/>
            <p:nvPr/>
          </p:nvSpPr>
          <p:spPr>
            <a:xfrm rot="10800000" flipH="1">
              <a:off x="-22200" y="4603000"/>
              <a:ext cx="9180000" cy="6033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72" name="Google Shape;172;p16"/>
            <p:cNvCxnSpPr/>
            <p:nvPr/>
          </p:nvCxnSpPr>
          <p:spPr>
            <a:xfrm>
              <a:off x="-22208" y="4602950"/>
              <a:ext cx="91884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73" name="Google Shape;173;p16"/>
          <p:cNvSpPr/>
          <p:nvPr/>
        </p:nvSpPr>
        <p:spPr>
          <a:xfrm>
            <a:off x="-1359375" y="1602450"/>
            <a:ext cx="2325600" cy="2325600"/>
          </a:xfrm>
          <a:prstGeom prst="ellipse">
            <a:avLst/>
          </a:prstGeom>
          <a:gradFill>
            <a:gsLst>
              <a:gs pos="0">
                <a:schemeClr val="lt2"/>
              </a:gs>
              <a:gs pos="64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16"/>
          <p:cNvSpPr/>
          <p:nvPr/>
        </p:nvSpPr>
        <p:spPr>
          <a:xfrm>
            <a:off x="3954025" y="3940975"/>
            <a:ext cx="2325600" cy="2325600"/>
          </a:xfrm>
          <a:prstGeom prst="ellipse">
            <a:avLst/>
          </a:prstGeom>
          <a:gradFill>
            <a:gsLst>
              <a:gs pos="0">
                <a:schemeClr val="lt2"/>
              </a:gs>
              <a:gs pos="64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4_1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7"/>
          <p:cNvSpPr txBox="1">
            <a:spLocks noGrp="1"/>
          </p:cNvSpPr>
          <p:nvPr>
            <p:ph type="title"/>
          </p:nvPr>
        </p:nvSpPr>
        <p:spPr>
          <a:xfrm>
            <a:off x="713225" y="383125"/>
            <a:ext cx="7717500" cy="61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17"/>
          <p:cNvSpPr txBox="1">
            <a:spLocks noGrp="1"/>
          </p:cNvSpPr>
          <p:nvPr>
            <p:ph type="subTitle" idx="1"/>
          </p:nvPr>
        </p:nvSpPr>
        <p:spPr>
          <a:xfrm>
            <a:off x="2213339" y="1513750"/>
            <a:ext cx="2414100" cy="4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150" i="1">
                <a:latin typeface="Space Mono"/>
                <a:ea typeface="Space Mono"/>
                <a:cs typeface="Space Mono"/>
                <a:sym typeface="Space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17"/>
          <p:cNvSpPr txBox="1">
            <a:spLocks noGrp="1"/>
          </p:cNvSpPr>
          <p:nvPr>
            <p:ph type="subTitle" idx="2"/>
          </p:nvPr>
        </p:nvSpPr>
        <p:spPr>
          <a:xfrm>
            <a:off x="2213389" y="1927450"/>
            <a:ext cx="2414100" cy="61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17"/>
          <p:cNvSpPr txBox="1">
            <a:spLocks noGrp="1"/>
          </p:cNvSpPr>
          <p:nvPr>
            <p:ph type="subTitle" idx="3"/>
          </p:nvPr>
        </p:nvSpPr>
        <p:spPr>
          <a:xfrm>
            <a:off x="5474639" y="1513750"/>
            <a:ext cx="2414100" cy="4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150" i="1">
                <a:latin typeface="Space Mono"/>
                <a:ea typeface="Space Mono"/>
                <a:cs typeface="Space Mono"/>
                <a:sym typeface="Space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0" name="Google Shape;180;p17"/>
          <p:cNvSpPr txBox="1">
            <a:spLocks noGrp="1"/>
          </p:cNvSpPr>
          <p:nvPr>
            <p:ph type="subTitle" idx="4"/>
          </p:nvPr>
        </p:nvSpPr>
        <p:spPr>
          <a:xfrm>
            <a:off x="5474689" y="1927450"/>
            <a:ext cx="2414100" cy="61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p17"/>
          <p:cNvSpPr txBox="1">
            <a:spLocks noGrp="1"/>
          </p:cNvSpPr>
          <p:nvPr>
            <p:ph type="subTitle" idx="5"/>
          </p:nvPr>
        </p:nvSpPr>
        <p:spPr>
          <a:xfrm>
            <a:off x="2213314" y="3034775"/>
            <a:ext cx="2414100" cy="4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150" i="1">
                <a:latin typeface="Space Mono"/>
                <a:ea typeface="Space Mono"/>
                <a:cs typeface="Space Mono"/>
                <a:sym typeface="Space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2" name="Google Shape;182;p17"/>
          <p:cNvSpPr txBox="1">
            <a:spLocks noGrp="1"/>
          </p:cNvSpPr>
          <p:nvPr>
            <p:ph type="subTitle" idx="6"/>
          </p:nvPr>
        </p:nvSpPr>
        <p:spPr>
          <a:xfrm>
            <a:off x="2213364" y="3448475"/>
            <a:ext cx="2414100" cy="61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17"/>
          <p:cNvSpPr txBox="1">
            <a:spLocks noGrp="1"/>
          </p:cNvSpPr>
          <p:nvPr>
            <p:ph type="subTitle" idx="7"/>
          </p:nvPr>
        </p:nvSpPr>
        <p:spPr>
          <a:xfrm>
            <a:off x="5474614" y="3034775"/>
            <a:ext cx="2414100" cy="4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150" i="1">
                <a:latin typeface="Space Mono"/>
                <a:ea typeface="Space Mono"/>
                <a:cs typeface="Space Mono"/>
                <a:sym typeface="Space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p17"/>
          <p:cNvSpPr txBox="1">
            <a:spLocks noGrp="1"/>
          </p:cNvSpPr>
          <p:nvPr>
            <p:ph type="subTitle" idx="8"/>
          </p:nvPr>
        </p:nvSpPr>
        <p:spPr>
          <a:xfrm>
            <a:off x="5474664" y="3448475"/>
            <a:ext cx="2414100" cy="61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85" name="Google Shape;185;p17"/>
          <p:cNvGrpSpPr/>
          <p:nvPr/>
        </p:nvGrpSpPr>
        <p:grpSpPr>
          <a:xfrm>
            <a:off x="0" y="-500"/>
            <a:ext cx="1208700" cy="5206800"/>
            <a:chOff x="0" y="-500"/>
            <a:chExt cx="1208700" cy="5206800"/>
          </a:xfrm>
        </p:grpSpPr>
        <p:sp>
          <p:nvSpPr>
            <p:cNvPr id="186" name="Google Shape;186;p17"/>
            <p:cNvSpPr/>
            <p:nvPr/>
          </p:nvSpPr>
          <p:spPr>
            <a:xfrm rot="-5400000">
              <a:off x="-1999050" y="1998550"/>
              <a:ext cx="5206800" cy="12087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87" name="Google Shape;187;p17"/>
            <p:cNvCxnSpPr/>
            <p:nvPr/>
          </p:nvCxnSpPr>
          <p:spPr>
            <a:xfrm rot="-5400000">
              <a:off x="-1394400" y="2603200"/>
              <a:ext cx="52062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88" name="Google Shape;188;p17"/>
          <p:cNvGrpSpPr/>
          <p:nvPr/>
        </p:nvGrpSpPr>
        <p:grpSpPr>
          <a:xfrm>
            <a:off x="7935300" y="-28350"/>
            <a:ext cx="1208700" cy="5206800"/>
            <a:chOff x="7935300" y="-28350"/>
            <a:chExt cx="1208700" cy="5206800"/>
          </a:xfrm>
        </p:grpSpPr>
        <p:sp>
          <p:nvSpPr>
            <p:cNvPr id="189" name="Google Shape;189;p17"/>
            <p:cNvSpPr/>
            <p:nvPr/>
          </p:nvSpPr>
          <p:spPr>
            <a:xfrm rot="5400000" flipH="1">
              <a:off x="5936250" y="1970700"/>
              <a:ext cx="5206800" cy="12087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90" name="Google Shape;190;p17"/>
            <p:cNvCxnSpPr/>
            <p:nvPr/>
          </p:nvCxnSpPr>
          <p:spPr>
            <a:xfrm rot="-5400000">
              <a:off x="5332200" y="2575050"/>
              <a:ext cx="52062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91" name="Google Shape;191;p17"/>
          <p:cNvSpPr/>
          <p:nvPr/>
        </p:nvSpPr>
        <p:spPr>
          <a:xfrm>
            <a:off x="-1116900" y="2599000"/>
            <a:ext cx="2325600" cy="2325600"/>
          </a:xfrm>
          <a:prstGeom prst="ellipse">
            <a:avLst/>
          </a:prstGeom>
          <a:gradFill>
            <a:gsLst>
              <a:gs pos="0">
                <a:schemeClr val="lt2"/>
              </a:gs>
              <a:gs pos="64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17"/>
          <p:cNvSpPr/>
          <p:nvPr/>
        </p:nvSpPr>
        <p:spPr>
          <a:xfrm>
            <a:off x="7935300" y="48125"/>
            <a:ext cx="2325600" cy="2325600"/>
          </a:xfrm>
          <a:prstGeom prst="ellipse">
            <a:avLst/>
          </a:prstGeom>
          <a:gradFill>
            <a:gsLst>
              <a:gs pos="0">
                <a:schemeClr val="lt2"/>
              </a:gs>
              <a:gs pos="64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17"/>
          <p:cNvSpPr/>
          <p:nvPr/>
        </p:nvSpPr>
        <p:spPr>
          <a:xfrm>
            <a:off x="3409188" y="4186925"/>
            <a:ext cx="2325600" cy="2325600"/>
          </a:xfrm>
          <a:prstGeom prst="ellipse">
            <a:avLst/>
          </a:prstGeom>
          <a:gradFill>
            <a:gsLst>
              <a:gs pos="0">
                <a:schemeClr val="lt2"/>
              </a:gs>
              <a:gs pos="64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9"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" name="Google Shape;227;p20"/>
          <p:cNvGrpSpPr/>
          <p:nvPr/>
        </p:nvGrpSpPr>
        <p:grpSpPr>
          <a:xfrm>
            <a:off x="0" y="-500"/>
            <a:ext cx="718200" cy="5206800"/>
            <a:chOff x="0" y="-500"/>
            <a:chExt cx="718200" cy="5206800"/>
          </a:xfrm>
        </p:grpSpPr>
        <p:sp>
          <p:nvSpPr>
            <p:cNvPr id="228" name="Google Shape;228;p20"/>
            <p:cNvSpPr/>
            <p:nvPr/>
          </p:nvSpPr>
          <p:spPr>
            <a:xfrm rot="-5400000">
              <a:off x="-2244300" y="2243800"/>
              <a:ext cx="5206800" cy="7182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29" name="Google Shape;229;p20"/>
            <p:cNvCxnSpPr/>
            <p:nvPr/>
          </p:nvCxnSpPr>
          <p:spPr>
            <a:xfrm rot="-5400000">
              <a:off x="-1896751" y="2603200"/>
              <a:ext cx="52062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30" name="Google Shape;230;p20"/>
          <p:cNvGrpSpPr/>
          <p:nvPr/>
        </p:nvGrpSpPr>
        <p:grpSpPr>
          <a:xfrm>
            <a:off x="5664825" y="-28350"/>
            <a:ext cx="3479175" cy="5206800"/>
            <a:chOff x="5664825" y="-28350"/>
            <a:chExt cx="3479175" cy="5206800"/>
          </a:xfrm>
        </p:grpSpPr>
        <p:sp>
          <p:nvSpPr>
            <p:cNvPr id="231" name="Google Shape;231;p20"/>
            <p:cNvSpPr/>
            <p:nvPr/>
          </p:nvSpPr>
          <p:spPr>
            <a:xfrm rot="5400000" flipH="1">
              <a:off x="4805850" y="840300"/>
              <a:ext cx="5206800" cy="3469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32" name="Google Shape;232;p20"/>
            <p:cNvCxnSpPr/>
            <p:nvPr/>
          </p:nvCxnSpPr>
          <p:spPr>
            <a:xfrm rot="-5400000">
              <a:off x="3061725" y="2575350"/>
              <a:ext cx="52062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33" name="Google Shape;233;p20"/>
          <p:cNvSpPr txBox="1">
            <a:spLocks noGrp="1"/>
          </p:cNvSpPr>
          <p:nvPr>
            <p:ph type="title"/>
          </p:nvPr>
        </p:nvSpPr>
        <p:spPr>
          <a:xfrm flipH="1">
            <a:off x="998437" y="2647950"/>
            <a:ext cx="4594500" cy="126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600" b="0" i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34" name="Google Shape;234;p20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1028812" y="755550"/>
            <a:ext cx="1435800" cy="1663800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7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35" name="Google Shape;235;p20"/>
          <p:cNvSpPr txBox="1">
            <a:spLocks noGrp="1"/>
          </p:cNvSpPr>
          <p:nvPr>
            <p:ph type="subTitle" idx="1"/>
          </p:nvPr>
        </p:nvSpPr>
        <p:spPr>
          <a:xfrm flipH="1">
            <a:off x="998562" y="3982906"/>
            <a:ext cx="4594500" cy="62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6" name="Google Shape;236;p20"/>
          <p:cNvSpPr txBox="1">
            <a:spLocks noGrp="1"/>
          </p:cNvSpPr>
          <p:nvPr>
            <p:ph type="subTitle" idx="3"/>
          </p:nvPr>
        </p:nvSpPr>
        <p:spPr>
          <a:xfrm rot="5400000">
            <a:off x="7366200" y="2367450"/>
            <a:ext cx="28281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Space Mono"/>
              <a:buNone/>
              <a:defRPr sz="1600">
                <a:latin typeface="Space Mono"/>
                <a:ea typeface="Space Mono"/>
                <a:cs typeface="Space Mono"/>
                <a:sym typeface="Space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7" name="Google Shape;237;p20"/>
          <p:cNvSpPr txBox="1">
            <a:spLocks noGrp="1"/>
          </p:cNvSpPr>
          <p:nvPr>
            <p:ph type="title" idx="4" hasCustomPrompt="1"/>
          </p:nvPr>
        </p:nvSpPr>
        <p:spPr>
          <a:xfrm rot="-5400000">
            <a:off x="-221700" y="2368200"/>
            <a:ext cx="1169400" cy="4071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r>
              <a:t>xx%</a:t>
            </a:r>
          </a:p>
        </p:txBody>
      </p:sp>
      <p:sp>
        <p:nvSpPr>
          <p:cNvPr id="238" name="Google Shape;238;p20"/>
          <p:cNvSpPr/>
          <p:nvPr/>
        </p:nvSpPr>
        <p:spPr>
          <a:xfrm>
            <a:off x="-1553050" y="1337900"/>
            <a:ext cx="2325600" cy="2325600"/>
          </a:xfrm>
          <a:prstGeom prst="ellipse">
            <a:avLst/>
          </a:prstGeom>
          <a:gradFill>
            <a:gsLst>
              <a:gs pos="0">
                <a:schemeClr val="lt2"/>
              </a:gs>
              <a:gs pos="64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20"/>
          <p:cNvSpPr/>
          <p:nvPr/>
        </p:nvSpPr>
        <p:spPr>
          <a:xfrm>
            <a:off x="5736600" y="4499950"/>
            <a:ext cx="2325600" cy="2325600"/>
          </a:xfrm>
          <a:prstGeom prst="ellipse">
            <a:avLst/>
          </a:prstGeom>
          <a:gradFill>
            <a:gsLst>
              <a:gs pos="0">
                <a:schemeClr val="lt2"/>
              </a:gs>
              <a:gs pos="64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CUSTOM_9_1"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1"/>
          <p:cNvSpPr txBox="1">
            <a:spLocks noGrp="1"/>
          </p:cNvSpPr>
          <p:nvPr>
            <p:ph type="title"/>
          </p:nvPr>
        </p:nvSpPr>
        <p:spPr>
          <a:xfrm>
            <a:off x="3880500" y="2876550"/>
            <a:ext cx="45603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 sz="4600" b="0" i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42" name="Google Shape;242;p21"/>
          <p:cNvSpPr txBox="1">
            <a:spLocks noGrp="1"/>
          </p:cNvSpPr>
          <p:nvPr>
            <p:ph type="title" idx="2" hasCustomPrompt="1"/>
          </p:nvPr>
        </p:nvSpPr>
        <p:spPr>
          <a:xfrm>
            <a:off x="3880500" y="1060350"/>
            <a:ext cx="1435800" cy="1663800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7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43" name="Google Shape;243;p21"/>
          <p:cNvSpPr txBox="1">
            <a:spLocks noGrp="1"/>
          </p:cNvSpPr>
          <p:nvPr>
            <p:ph type="subTitle" idx="1"/>
          </p:nvPr>
        </p:nvSpPr>
        <p:spPr>
          <a:xfrm>
            <a:off x="3880500" y="3782850"/>
            <a:ext cx="4560300" cy="59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4" name="Google Shape;244;p21"/>
          <p:cNvSpPr txBox="1">
            <a:spLocks noGrp="1"/>
          </p:cNvSpPr>
          <p:nvPr>
            <p:ph type="subTitle" idx="3"/>
          </p:nvPr>
        </p:nvSpPr>
        <p:spPr>
          <a:xfrm rot="5400000">
            <a:off x="7366200" y="2367450"/>
            <a:ext cx="28281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Space Mono"/>
              <a:buNone/>
              <a:defRPr sz="1600">
                <a:latin typeface="Space Mono"/>
                <a:ea typeface="Space Mono"/>
                <a:cs typeface="Space Mono"/>
                <a:sym typeface="Space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5" name="Google Shape;245;p21"/>
          <p:cNvSpPr txBox="1">
            <a:spLocks noGrp="1"/>
          </p:cNvSpPr>
          <p:nvPr>
            <p:ph type="title" idx="4" hasCustomPrompt="1"/>
          </p:nvPr>
        </p:nvSpPr>
        <p:spPr>
          <a:xfrm rot="-5400000">
            <a:off x="-221700" y="2368200"/>
            <a:ext cx="1169400" cy="4071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r>
              <a:t>xx%</a:t>
            </a:r>
          </a:p>
        </p:txBody>
      </p:sp>
      <p:grpSp>
        <p:nvGrpSpPr>
          <p:cNvPr id="246" name="Google Shape;246;p21"/>
          <p:cNvGrpSpPr/>
          <p:nvPr/>
        </p:nvGrpSpPr>
        <p:grpSpPr>
          <a:xfrm>
            <a:off x="-22208" y="4602950"/>
            <a:ext cx="9240008" cy="603350"/>
            <a:chOff x="-22208" y="4602950"/>
            <a:chExt cx="9240008" cy="603350"/>
          </a:xfrm>
        </p:grpSpPr>
        <p:sp>
          <p:nvSpPr>
            <p:cNvPr id="247" name="Google Shape;247;p21"/>
            <p:cNvSpPr/>
            <p:nvPr/>
          </p:nvSpPr>
          <p:spPr>
            <a:xfrm rot="10800000" flipH="1">
              <a:off x="-22200" y="4603000"/>
              <a:ext cx="9240000" cy="6033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48" name="Google Shape;248;p21"/>
            <p:cNvCxnSpPr/>
            <p:nvPr/>
          </p:nvCxnSpPr>
          <p:spPr>
            <a:xfrm>
              <a:off x="-22208" y="4602950"/>
              <a:ext cx="91884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49" name="Google Shape;249;p21"/>
          <p:cNvGrpSpPr/>
          <p:nvPr/>
        </p:nvGrpSpPr>
        <p:grpSpPr>
          <a:xfrm>
            <a:off x="-48008" y="0"/>
            <a:ext cx="9240008" cy="603350"/>
            <a:chOff x="-48008" y="0"/>
            <a:chExt cx="9240008" cy="603350"/>
          </a:xfrm>
        </p:grpSpPr>
        <p:sp>
          <p:nvSpPr>
            <p:cNvPr id="250" name="Google Shape;250;p21"/>
            <p:cNvSpPr/>
            <p:nvPr/>
          </p:nvSpPr>
          <p:spPr>
            <a:xfrm>
              <a:off x="-48000" y="0"/>
              <a:ext cx="9240000" cy="6033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51" name="Google Shape;251;p21"/>
            <p:cNvCxnSpPr/>
            <p:nvPr/>
          </p:nvCxnSpPr>
          <p:spPr>
            <a:xfrm>
              <a:off x="-48008" y="603350"/>
              <a:ext cx="91884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52" name="Google Shape;252;p21"/>
          <p:cNvSpPr/>
          <p:nvPr/>
        </p:nvSpPr>
        <p:spPr>
          <a:xfrm>
            <a:off x="4872425" y="4203350"/>
            <a:ext cx="2325600" cy="2325600"/>
          </a:xfrm>
          <a:prstGeom prst="ellipse">
            <a:avLst/>
          </a:prstGeom>
          <a:gradFill>
            <a:gsLst>
              <a:gs pos="0">
                <a:schemeClr val="lt2"/>
              </a:gs>
              <a:gs pos="64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6"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9" name="Google Shape;289;p25"/>
          <p:cNvGrpSpPr/>
          <p:nvPr/>
        </p:nvGrpSpPr>
        <p:grpSpPr>
          <a:xfrm>
            <a:off x="-25025" y="549625"/>
            <a:ext cx="9194700" cy="4068600"/>
            <a:chOff x="-25025" y="549625"/>
            <a:chExt cx="9194700" cy="4068600"/>
          </a:xfrm>
        </p:grpSpPr>
        <p:sp>
          <p:nvSpPr>
            <p:cNvPr id="290" name="Google Shape;290;p25"/>
            <p:cNvSpPr/>
            <p:nvPr/>
          </p:nvSpPr>
          <p:spPr>
            <a:xfrm>
              <a:off x="-50" y="549625"/>
              <a:ext cx="9144000" cy="4068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91" name="Google Shape;291;p25"/>
            <p:cNvCxnSpPr/>
            <p:nvPr/>
          </p:nvCxnSpPr>
          <p:spPr>
            <a:xfrm rot="10800000">
              <a:off x="-20800" y="4597900"/>
              <a:ext cx="91812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2" name="Google Shape;292;p25"/>
            <p:cNvCxnSpPr/>
            <p:nvPr/>
          </p:nvCxnSpPr>
          <p:spPr>
            <a:xfrm rot="10800000">
              <a:off x="-25025" y="549625"/>
              <a:ext cx="91947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93" name="Google Shape;293;p25"/>
          <p:cNvSpPr txBox="1">
            <a:spLocks noGrp="1"/>
          </p:cNvSpPr>
          <p:nvPr>
            <p:ph type="title" hasCustomPrompt="1"/>
          </p:nvPr>
        </p:nvSpPr>
        <p:spPr>
          <a:xfrm>
            <a:off x="1997250" y="610300"/>
            <a:ext cx="5149500" cy="77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5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94" name="Google Shape;294;p25"/>
          <p:cNvSpPr txBox="1">
            <a:spLocks noGrp="1"/>
          </p:cNvSpPr>
          <p:nvPr>
            <p:ph type="subTitle" idx="1"/>
          </p:nvPr>
        </p:nvSpPr>
        <p:spPr>
          <a:xfrm>
            <a:off x="1997250" y="1390269"/>
            <a:ext cx="5149500" cy="43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5" name="Google Shape;295;p25"/>
          <p:cNvSpPr txBox="1">
            <a:spLocks noGrp="1"/>
          </p:cNvSpPr>
          <p:nvPr>
            <p:ph type="title" idx="2" hasCustomPrompt="1"/>
          </p:nvPr>
        </p:nvSpPr>
        <p:spPr>
          <a:xfrm>
            <a:off x="1997250" y="1925553"/>
            <a:ext cx="5149500" cy="77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5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96" name="Google Shape;296;p25"/>
          <p:cNvSpPr txBox="1">
            <a:spLocks noGrp="1"/>
          </p:cNvSpPr>
          <p:nvPr>
            <p:ph type="subTitle" idx="3"/>
          </p:nvPr>
        </p:nvSpPr>
        <p:spPr>
          <a:xfrm>
            <a:off x="1997250" y="2705522"/>
            <a:ext cx="5149500" cy="43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7" name="Google Shape;297;p25"/>
          <p:cNvSpPr txBox="1">
            <a:spLocks noGrp="1"/>
          </p:cNvSpPr>
          <p:nvPr>
            <p:ph type="title" idx="4" hasCustomPrompt="1"/>
          </p:nvPr>
        </p:nvSpPr>
        <p:spPr>
          <a:xfrm>
            <a:off x="1997250" y="3240806"/>
            <a:ext cx="5149500" cy="77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5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98" name="Google Shape;298;p25"/>
          <p:cNvSpPr txBox="1">
            <a:spLocks noGrp="1"/>
          </p:cNvSpPr>
          <p:nvPr>
            <p:ph type="subTitle" idx="5"/>
          </p:nvPr>
        </p:nvSpPr>
        <p:spPr>
          <a:xfrm>
            <a:off x="1997250" y="4020775"/>
            <a:ext cx="5149500" cy="43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9" name="Google Shape;299;p25"/>
          <p:cNvSpPr/>
          <p:nvPr/>
        </p:nvSpPr>
        <p:spPr>
          <a:xfrm>
            <a:off x="147500" y="3944575"/>
            <a:ext cx="2325600" cy="2325600"/>
          </a:xfrm>
          <a:prstGeom prst="ellipse">
            <a:avLst/>
          </a:prstGeom>
          <a:gradFill>
            <a:gsLst>
              <a:gs pos="0">
                <a:schemeClr val="lt2"/>
              </a:gs>
              <a:gs pos="64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p25"/>
          <p:cNvSpPr/>
          <p:nvPr/>
        </p:nvSpPr>
        <p:spPr>
          <a:xfrm>
            <a:off x="7885200" y="1618987"/>
            <a:ext cx="2325600" cy="2325600"/>
          </a:xfrm>
          <a:prstGeom prst="ellipse">
            <a:avLst/>
          </a:prstGeom>
          <a:gradFill>
            <a:gsLst>
              <a:gs pos="0">
                <a:schemeClr val="lt2"/>
              </a:gs>
              <a:gs pos="64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" name="Google Shape;301;p25"/>
          <p:cNvSpPr/>
          <p:nvPr/>
        </p:nvSpPr>
        <p:spPr>
          <a:xfrm>
            <a:off x="-900225" y="-581900"/>
            <a:ext cx="2325600" cy="2325600"/>
          </a:xfrm>
          <a:prstGeom prst="ellipse">
            <a:avLst/>
          </a:prstGeom>
          <a:gradFill>
            <a:gsLst>
              <a:gs pos="0">
                <a:schemeClr val="lt2"/>
              </a:gs>
              <a:gs pos="64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CUSTOM_6_1"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3" name="Google Shape;303;p26"/>
          <p:cNvGrpSpPr/>
          <p:nvPr/>
        </p:nvGrpSpPr>
        <p:grpSpPr>
          <a:xfrm>
            <a:off x="-8" y="0"/>
            <a:ext cx="9188400" cy="1084506"/>
            <a:chOff x="-8" y="0"/>
            <a:chExt cx="9188400" cy="1084506"/>
          </a:xfrm>
        </p:grpSpPr>
        <p:sp>
          <p:nvSpPr>
            <p:cNvPr id="304" name="Google Shape;304;p26"/>
            <p:cNvSpPr/>
            <p:nvPr/>
          </p:nvSpPr>
          <p:spPr>
            <a:xfrm>
              <a:off x="0" y="0"/>
              <a:ext cx="9144000" cy="1076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05" name="Google Shape;305;p26"/>
            <p:cNvCxnSpPr/>
            <p:nvPr/>
          </p:nvCxnSpPr>
          <p:spPr>
            <a:xfrm>
              <a:off x="-8" y="1084506"/>
              <a:ext cx="91884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06" name="Google Shape;306;p26"/>
          <p:cNvSpPr txBox="1">
            <a:spLocks noGrp="1"/>
          </p:cNvSpPr>
          <p:nvPr>
            <p:ph type="title"/>
          </p:nvPr>
        </p:nvSpPr>
        <p:spPr>
          <a:xfrm>
            <a:off x="713225" y="383125"/>
            <a:ext cx="7717500" cy="61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07" name="Google Shape;307;p26"/>
          <p:cNvSpPr txBox="1">
            <a:spLocks noGrp="1"/>
          </p:cNvSpPr>
          <p:nvPr>
            <p:ph type="subTitle" idx="1"/>
          </p:nvPr>
        </p:nvSpPr>
        <p:spPr>
          <a:xfrm>
            <a:off x="789425" y="2870050"/>
            <a:ext cx="2414100" cy="4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150" i="1">
                <a:latin typeface="Space Mono"/>
                <a:ea typeface="Space Mono"/>
                <a:cs typeface="Space Mono"/>
                <a:sym typeface="Space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8" name="Google Shape;308;p26"/>
          <p:cNvSpPr txBox="1">
            <a:spLocks noGrp="1"/>
          </p:cNvSpPr>
          <p:nvPr>
            <p:ph type="subTitle" idx="2"/>
          </p:nvPr>
        </p:nvSpPr>
        <p:spPr>
          <a:xfrm>
            <a:off x="789486" y="3283750"/>
            <a:ext cx="2414100" cy="100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9" name="Google Shape;309;p26"/>
          <p:cNvSpPr txBox="1">
            <a:spLocks noGrp="1"/>
          </p:cNvSpPr>
          <p:nvPr>
            <p:ph type="subTitle" idx="3"/>
          </p:nvPr>
        </p:nvSpPr>
        <p:spPr>
          <a:xfrm>
            <a:off x="3364925" y="2870050"/>
            <a:ext cx="2414100" cy="4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150" i="1">
                <a:latin typeface="Space Mono"/>
                <a:ea typeface="Space Mono"/>
                <a:cs typeface="Space Mono"/>
                <a:sym typeface="Space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0" name="Google Shape;310;p26"/>
          <p:cNvSpPr txBox="1">
            <a:spLocks noGrp="1"/>
          </p:cNvSpPr>
          <p:nvPr>
            <p:ph type="subTitle" idx="4"/>
          </p:nvPr>
        </p:nvSpPr>
        <p:spPr>
          <a:xfrm>
            <a:off x="3364986" y="3283750"/>
            <a:ext cx="2414100" cy="100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1" name="Google Shape;311;p26"/>
          <p:cNvSpPr txBox="1">
            <a:spLocks noGrp="1"/>
          </p:cNvSpPr>
          <p:nvPr>
            <p:ph type="subTitle" idx="5"/>
          </p:nvPr>
        </p:nvSpPr>
        <p:spPr>
          <a:xfrm>
            <a:off x="5940425" y="2870050"/>
            <a:ext cx="2414100" cy="4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150" i="1">
                <a:latin typeface="Space Mono"/>
                <a:ea typeface="Space Mono"/>
                <a:cs typeface="Space Mono"/>
                <a:sym typeface="Space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2" name="Google Shape;312;p26"/>
          <p:cNvSpPr txBox="1">
            <a:spLocks noGrp="1"/>
          </p:cNvSpPr>
          <p:nvPr>
            <p:ph type="subTitle" idx="6"/>
          </p:nvPr>
        </p:nvSpPr>
        <p:spPr>
          <a:xfrm>
            <a:off x="5940486" y="3283750"/>
            <a:ext cx="2414100" cy="100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3" name="Google Shape;313;p26"/>
          <p:cNvSpPr txBox="1">
            <a:spLocks noGrp="1"/>
          </p:cNvSpPr>
          <p:nvPr>
            <p:ph type="title" idx="7" hasCustomPrompt="1"/>
          </p:nvPr>
        </p:nvSpPr>
        <p:spPr>
          <a:xfrm>
            <a:off x="789475" y="1572400"/>
            <a:ext cx="2414100" cy="100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5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4" name="Google Shape;314;p26"/>
          <p:cNvSpPr txBox="1">
            <a:spLocks noGrp="1"/>
          </p:cNvSpPr>
          <p:nvPr>
            <p:ph type="title" idx="8" hasCustomPrompt="1"/>
          </p:nvPr>
        </p:nvSpPr>
        <p:spPr>
          <a:xfrm>
            <a:off x="3364925" y="1572400"/>
            <a:ext cx="2414100" cy="100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5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5" name="Google Shape;315;p26"/>
          <p:cNvSpPr txBox="1">
            <a:spLocks noGrp="1"/>
          </p:cNvSpPr>
          <p:nvPr>
            <p:ph type="title" idx="9" hasCustomPrompt="1"/>
          </p:nvPr>
        </p:nvSpPr>
        <p:spPr>
          <a:xfrm>
            <a:off x="5940375" y="1572400"/>
            <a:ext cx="2414100" cy="100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5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grpSp>
        <p:nvGrpSpPr>
          <p:cNvPr id="316" name="Google Shape;316;p26"/>
          <p:cNvGrpSpPr/>
          <p:nvPr/>
        </p:nvGrpSpPr>
        <p:grpSpPr>
          <a:xfrm>
            <a:off x="-22208" y="4602950"/>
            <a:ext cx="9198358" cy="603300"/>
            <a:chOff x="-22208" y="4602950"/>
            <a:chExt cx="9198358" cy="603300"/>
          </a:xfrm>
        </p:grpSpPr>
        <p:sp>
          <p:nvSpPr>
            <p:cNvPr id="317" name="Google Shape;317;p26"/>
            <p:cNvSpPr/>
            <p:nvPr/>
          </p:nvSpPr>
          <p:spPr>
            <a:xfrm rot="10800000" flipH="1">
              <a:off x="-17350" y="4602950"/>
              <a:ext cx="9193500" cy="6033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18" name="Google Shape;318;p26"/>
            <p:cNvCxnSpPr/>
            <p:nvPr/>
          </p:nvCxnSpPr>
          <p:spPr>
            <a:xfrm>
              <a:off x="-22208" y="4602950"/>
              <a:ext cx="91884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19" name="Google Shape;319;p26"/>
          <p:cNvSpPr/>
          <p:nvPr/>
        </p:nvSpPr>
        <p:spPr>
          <a:xfrm>
            <a:off x="-1398200" y="602925"/>
            <a:ext cx="2325600" cy="2325600"/>
          </a:xfrm>
          <a:prstGeom prst="ellipse">
            <a:avLst/>
          </a:prstGeom>
          <a:gradFill>
            <a:gsLst>
              <a:gs pos="0">
                <a:schemeClr val="lt2"/>
              </a:gs>
              <a:gs pos="64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p26"/>
          <p:cNvSpPr/>
          <p:nvPr/>
        </p:nvSpPr>
        <p:spPr>
          <a:xfrm>
            <a:off x="4443050" y="4108325"/>
            <a:ext cx="2325600" cy="2325600"/>
          </a:xfrm>
          <a:prstGeom prst="ellipse">
            <a:avLst/>
          </a:prstGeom>
          <a:gradFill>
            <a:gsLst>
              <a:gs pos="0">
                <a:schemeClr val="lt2"/>
              </a:gs>
              <a:gs pos="64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p26"/>
          <p:cNvSpPr/>
          <p:nvPr/>
        </p:nvSpPr>
        <p:spPr>
          <a:xfrm>
            <a:off x="7907675" y="207350"/>
            <a:ext cx="2325600" cy="2325600"/>
          </a:xfrm>
          <a:prstGeom prst="ellipse">
            <a:avLst/>
          </a:prstGeom>
          <a:gradFill>
            <a:gsLst>
              <a:gs pos="0">
                <a:schemeClr val="lt2"/>
              </a:gs>
              <a:gs pos="64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1"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27"/>
          <p:cNvSpPr txBox="1">
            <a:spLocks noGrp="1"/>
          </p:cNvSpPr>
          <p:nvPr>
            <p:ph type="title"/>
          </p:nvPr>
        </p:nvSpPr>
        <p:spPr>
          <a:xfrm>
            <a:off x="941825" y="1390900"/>
            <a:ext cx="3675600" cy="126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9100"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24" name="Google Shape;324;p27"/>
          <p:cNvSpPr txBox="1">
            <a:spLocks noGrp="1"/>
          </p:cNvSpPr>
          <p:nvPr>
            <p:ph type="subTitle" idx="1"/>
          </p:nvPr>
        </p:nvSpPr>
        <p:spPr>
          <a:xfrm>
            <a:off x="941825" y="2764000"/>
            <a:ext cx="3675600" cy="93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5" name="Google Shape;325;p27"/>
          <p:cNvSpPr txBox="1">
            <a:spLocks noGrp="1"/>
          </p:cNvSpPr>
          <p:nvPr>
            <p:ph type="subTitle" idx="2"/>
          </p:nvPr>
        </p:nvSpPr>
        <p:spPr>
          <a:xfrm rot="5400000">
            <a:off x="7366200" y="2367450"/>
            <a:ext cx="28281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Space Mono"/>
              <a:buNone/>
              <a:defRPr sz="1600">
                <a:latin typeface="Space Mono"/>
                <a:ea typeface="Space Mono"/>
                <a:cs typeface="Space Mono"/>
                <a:sym typeface="Space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6" name="Google Shape;326;p27"/>
          <p:cNvSpPr txBox="1">
            <a:spLocks noGrp="1"/>
          </p:cNvSpPr>
          <p:nvPr>
            <p:ph type="title" idx="3" hasCustomPrompt="1"/>
          </p:nvPr>
        </p:nvSpPr>
        <p:spPr>
          <a:xfrm rot="-5400000">
            <a:off x="-221700" y="2368200"/>
            <a:ext cx="1169400" cy="4071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r>
              <a:t>xx%</a:t>
            </a:r>
          </a:p>
        </p:txBody>
      </p:sp>
      <p:grpSp>
        <p:nvGrpSpPr>
          <p:cNvPr id="327" name="Google Shape;327;p27"/>
          <p:cNvGrpSpPr/>
          <p:nvPr/>
        </p:nvGrpSpPr>
        <p:grpSpPr>
          <a:xfrm>
            <a:off x="-11325" y="4216900"/>
            <a:ext cx="4831200" cy="926625"/>
            <a:chOff x="-11325" y="4216900"/>
            <a:chExt cx="4831200" cy="926625"/>
          </a:xfrm>
        </p:grpSpPr>
        <p:sp>
          <p:nvSpPr>
            <p:cNvPr id="328" name="Google Shape;328;p27"/>
            <p:cNvSpPr/>
            <p:nvPr/>
          </p:nvSpPr>
          <p:spPr>
            <a:xfrm>
              <a:off x="-11325" y="4223425"/>
              <a:ext cx="4831200" cy="92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29" name="Google Shape;329;p27"/>
            <p:cNvCxnSpPr/>
            <p:nvPr/>
          </p:nvCxnSpPr>
          <p:spPr>
            <a:xfrm rot="10800000">
              <a:off x="-11325" y="4216900"/>
              <a:ext cx="48312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30" name="Google Shape;330;p27"/>
          <p:cNvGrpSpPr/>
          <p:nvPr/>
        </p:nvGrpSpPr>
        <p:grpSpPr>
          <a:xfrm>
            <a:off x="-11325" y="-1625"/>
            <a:ext cx="4831200" cy="932250"/>
            <a:chOff x="-11325" y="-1625"/>
            <a:chExt cx="4831200" cy="932250"/>
          </a:xfrm>
        </p:grpSpPr>
        <p:sp>
          <p:nvSpPr>
            <p:cNvPr id="331" name="Google Shape;331;p27"/>
            <p:cNvSpPr/>
            <p:nvPr/>
          </p:nvSpPr>
          <p:spPr>
            <a:xfrm>
              <a:off x="-11325" y="-1625"/>
              <a:ext cx="4831200" cy="92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32" name="Google Shape;332;p27"/>
            <p:cNvCxnSpPr/>
            <p:nvPr/>
          </p:nvCxnSpPr>
          <p:spPr>
            <a:xfrm rot="10800000">
              <a:off x="-11325" y="930625"/>
              <a:ext cx="48312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33" name="Google Shape;333;p27"/>
          <p:cNvSpPr/>
          <p:nvPr/>
        </p:nvSpPr>
        <p:spPr>
          <a:xfrm>
            <a:off x="-1059100" y="-830200"/>
            <a:ext cx="2325600" cy="2325600"/>
          </a:xfrm>
          <a:prstGeom prst="ellipse">
            <a:avLst/>
          </a:prstGeom>
          <a:gradFill>
            <a:gsLst>
              <a:gs pos="0">
                <a:schemeClr val="lt2"/>
              </a:gs>
              <a:gs pos="64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334;p27"/>
          <p:cNvSpPr/>
          <p:nvPr/>
        </p:nvSpPr>
        <p:spPr>
          <a:xfrm>
            <a:off x="1197200" y="3985800"/>
            <a:ext cx="2325600" cy="2325600"/>
          </a:xfrm>
          <a:prstGeom prst="ellipse">
            <a:avLst/>
          </a:prstGeom>
          <a:gradFill>
            <a:gsLst>
              <a:gs pos="0">
                <a:schemeClr val="lt2"/>
              </a:gs>
              <a:gs pos="64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1_1"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6" name="Google Shape;336;p28"/>
          <p:cNvGrpSpPr/>
          <p:nvPr/>
        </p:nvGrpSpPr>
        <p:grpSpPr>
          <a:xfrm>
            <a:off x="-8" y="0"/>
            <a:ext cx="9188400" cy="1084506"/>
            <a:chOff x="-8" y="0"/>
            <a:chExt cx="9188400" cy="1084506"/>
          </a:xfrm>
        </p:grpSpPr>
        <p:sp>
          <p:nvSpPr>
            <p:cNvPr id="337" name="Google Shape;337;p28"/>
            <p:cNvSpPr/>
            <p:nvPr/>
          </p:nvSpPr>
          <p:spPr>
            <a:xfrm>
              <a:off x="0" y="0"/>
              <a:ext cx="9144000" cy="1076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38" name="Google Shape;338;p28"/>
            <p:cNvCxnSpPr/>
            <p:nvPr/>
          </p:nvCxnSpPr>
          <p:spPr>
            <a:xfrm>
              <a:off x="-8" y="1084506"/>
              <a:ext cx="91884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39" name="Google Shape;339;p28"/>
          <p:cNvSpPr txBox="1">
            <a:spLocks noGrp="1"/>
          </p:cNvSpPr>
          <p:nvPr>
            <p:ph type="title"/>
          </p:nvPr>
        </p:nvSpPr>
        <p:spPr>
          <a:xfrm>
            <a:off x="713225" y="383125"/>
            <a:ext cx="7717500" cy="61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0000"/>
              </a:lnSpc>
              <a:spcBef>
                <a:spcPts val="150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40" name="Google Shape;340;p28"/>
          <p:cNvSpPr txBox="1">
            <a:spLocks noGrp="1"/>
          </p:cNvSpPr>
          <p:nvPr>
            <p:ph type="body" idx="1"/>
          </p:nvPr>
        </p:nvSpPr>
        <p:spPr>
          <a:xfrm>
            <a:off x="2319300" y="1431802"/>
            <a:ext cx="4505400" cy="283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  <a:defRPr sz="14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2pPr>
            <a:lvl3pPr marL="1371600" lvl="2" indent="-323850" rtl="0">
              <a:spcBef>
                <a:spcPts val="0"/>
              </a:spcBef>
              <a:spcAft>
                <a:spcPts val="0"/>
              </a:spcAft>
              <a:buSzPts val="1500"/>
              <a:buFont typeface="Nunito Light"/>
              <a:buChar char="■"/>
              <a:defRPr/>
            </a:lvl3pPr>
            <a:lvl4pPr marL="1828800" lvl="3" indent="-323850" rtl="0">
              <a:spcBef>
                <a:spcPts val="0"/>
              </a:spcBef>
              <a:spcAft>
                <a:spcPts val="0"/>
              </a:spcAft>
              <a:buSzPts val="1500"/>
              <a:buFont typeface="Nunito Light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3200400" lvl="6" indent="-311150" rtl="0">
              <a:spcBef>
                <a:spcPts val="0"/>
              </a:spcBef>
              <a:spcAft>
                <a:spcPts val="0"/>
              </a:spcAft>
              <a:buSzPts val="1300"/>
              <a:buFont typeface="Nunito Light"/>
              <a:buChar char="●"/>
              <a:defRPr/>
            </a:lvl7pPr>
            <a:lvl8pPr marL="3657600" lvl="7" indent="-311150" rtl="0">
              <a:spcBef>
                <a:spcPts val="0"/>
              </a:spcBef>
              <a:spcAft>
                <a:spcPts val="0"/>
              </a:spcAft>
              <a:buSzPts val="1300"/>
              <a:buFont typeface="Nunito Light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341" name="Google Shape;341;p28"/>
          <p:cNvGrpSpPr/>
          <p:nvPr/>
        </p:nvGrpSpPr>
        <p:grpSpPr>
          <a:xfrm>
            <a:off x="-22208" y="4602950"/>
            <a:ext cx="9188400" cy="603350"/>
            <a:chOff x="-22208" y="4602950"/>
            <a:chExt cx="9188400" cy="603350"/>
          </a:xfrm>
        </p:grpSpPr>
        <p:sp>
          <p:nvSpPr>
            <p:cNvPr id="342" name="Google Shape;342;p28"/>
            <p:cNvSpPr/>
            <p:nvPr/>
          </p:nvSpPr>
          <p:spPr>
            <a:xfrm rot="10800000" flipH="1">
              <a:off x="-22200" y="4603000"/>
              <a:ext cx="9187800" cy="6033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43" name="Google Shape;343;p28"/>
            <p:cNvCxnSpPr/>
            <p:nvPr/>
          </p:nvCxnSpPr>
          <p:spPr>
            <a:xfrm>
              <a:off x="-22208" y="4602950"/>
              <a:ext cx="91884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44" name="Google Shape;344;p28"/>
          <p:cNvSpPr/>
          <p:nvPr/>
        </p:nvSpPr>
        <p:spPr>
          <a:xfrm>
            <a:off x="-1136100" y="1493900"/>
            <a:ext cx="2325600" cy="2325600"/>
          </a:xfrm>
          <a:prstGeom prst="ellipse">
            <a:avLst/>
          </a:prstGeom>
          <a:gradFill>
            <a:gsLst>
              <a:gs pos="0">
                <a:schemeClr val="lt2"/>
              </a:gs>
              <a:gs pos="64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p28"/>
          <p:cNvSpPr/>
          <p:nvPr/>
        </p:nvSpPr>
        <p:spPr>
          <a:xfrm>
            <a:off x="6496525" y="4045225"/>
            <a:ext cx="2325600" cy="2325600"/>
          </a:xfrm>
          <a:prstGeom prst="ellipse">
            <a:avLst/>
          </a:prstGeom>
          <a:gradFill>
            <a:gsLst>
              <a:gs pos="0">
                <a:schemeClr val="lt2"/>
              </a:gs>
              <a:gs pos="64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p28"/>
          <p:cNvSpPr/>
          <p:nvPr/>
        </p:nvSpPr>
        <p:spPr>
          <a:xfrm>
            <a:off x="7931675" y="-1040700"/>
            <a:ext cx="2325600" cy="2325600"/>
          </a:xfrm>
          <a:prstGeom prst="ellipse">
            <a:avLst/>
          </a:prstGeom>
          <a:gradFill>
            <a:gsLst>
              <a:gs pos="0">
                <a:schemeClr val="lt2"/>
              </a:gs>
              <a:gs pos="64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6">
  <p:cSld name="CUSTOM_1_1_1_2_1_1"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33"/>
          <p:cNvSpPr txBox="1">
            <a:spLocks noGrp="1"/>
          </p:cNvSpPr>
          <p:nvPr>
            <p:ph type="title"/>
          </p:nvPr>
        </p:nvSpPr>
        <p:spPr>
          <a:xfrm>
            <a:off x="713250" y="2130330"/>
            <a:ext cx="4066500" cy="11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180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84" name="Google Shape;384;p33"/>
          <p:cNvSpPr txBox="1">
            <a:spLocks noGrp="1"/>
          </p:cNvSpPr>
          <p:nvPr>
            <p:ph type="subTitle" idx="1"/>
          </p:nvPr>
        </p:nvSpPr>
        <p:spPr>
          <a:xfrm>
            <a:off x="713275" y="3339275"/>
            <a:ext cx="7002600" cy="102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385" name="Google Shape;385;p33"/>
          <p:cNvGrpSpPr/>
          <p:nvPr/>
        </p:nvGrpSpPr>
        <p:grpSpPr>
          <a:xfrm>
            <a:off x="-11325" y="4597900"/>
            <a:ext cx="9188475" cy="545575"/>
            <a:chOff x="-11325" y="4597900"/>
            <a:chExt cx="9188475" cy="545575"/>
          </a:xfrm>
        </p:grpSpPr>
        <p:sp>
          <p:nvSpPr>
            <p:cNvPr id="386" name="Google Shape;386;p33"/>
            <p:cNvSpPr/>
            <p:nvPr/>
          </p:nvSpPr>
          <p:spPr>
            <a:xfrm>
              <a:off x="-11325" y="4607975"/>
              <a:ext cx="9188400" cy="535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87" name="Google Shape;387;p33"/>
            <p:cNvCxnSpPr/>
            <p:nvPr/>
          </p:nvCxnSpPr>
          <p:spPr>
            <a:xfrm rot="10800000">
              <a:off x="-11250" y="4597900"/>
              <a:ext cx="91884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88" name="Google Shape;388;p33"/>
          <p:cNvGrpSpPr/>
          <p:nvPr/>
        </p:nvGrpSpPr>
        <p:grpSpPr>
          <a:xfrm>
            <a:off x="-11325" y="-1625"/>
            <a:ext cx="9188400" cy="932250"/>
            <a:chOff x="-11325" y="-1625"/>
            <a:chExt cx="9188400" cy="932250"/>
          </a:xfrm>
        </p:grpSpPr>
        <p:sp>
          <p:nvSpPr>
            <p:cNvPr id="389" name="Google Shape;389;p33"/>
            <p:cNvSpPr/>
            <p:nvPr/>
          </p:nvSpPr>
          <p:spPr>
            <a:xfrm>
              <a:off x="-11325" y="-1625"/>
              <a:ext cx="9188400" cy="92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90" name="Google Shape;390;p33"/>
            <p:cNvCxnSpPr/>
            <p:nvPr/>
          </p:nvCxnSpPr>
          <p:spPr>
            <a:xfrm rot="10800000">
              <a:off x="-11325" y="930625"/>
              <a:ext cx="91884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91" name="Google Shape;391;p33"/>
          <p:cNvSpPr/>
          <p:nvPr/>
        </p:nvSpPr>
        <p:spPr>
          <a:xfrm>
            <a:off x="-242100" y="-348950"/>
            <a:ext cx="2325600" cy="2325600"/>
          </a:xfrm>
          <a:prstGeom prst="ellipse">
            <a:avLst/>
          </a:prstGeom>
          <a:gradFill>
            <a:gsLst>
              <a:gs pos="0">
                <a:schemeClr val="lt2"/>
              </a:gs>
              <a:gs pos="64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" name="Google Shape;392;p33"/>
          <p:cNvSpPr/>
          <p:nvPr/>
        </p:nvSpPr>
        <p:spPr>
          <a:xfrm>
            <a:off x="863450" y="4408850"/>
            <a:ext cx="2325600" cy="2325600"/>
          </a:xfrm>
          <a:prstGeom prst="ellipse">
            <a:avLst/>
          </a:prstGeom>
          <a:gradFill>
            <a:gsLst>
              <a:gs pos="0">
                <a:schemeClr val="lt2"/>
              </a:gs>
              <a:gs pos="64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" name="Google Shape;393;p33"/>
          <p:cNvSpPr/>
          <p:nvPr/>
        </p:nvSpPr>
        <p:spPr>
          <a:xfrm>
            <a:off x="7804250" y="3236850"/>
            <a:ext cx="2325600" cy="2325600"/>
          </a:xfrm>
          <a:prstGeom prst="ellipse">
            <a:avLst/>
          </a:prstGeom>
          <a:gradFill>
            <a:gsLst>
              <a:gs pos="0">
                <a:schemeClr val="lt2"/>
              </a:gs>
              <a:gs pos="64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7">
  <p:cSld name="CUSTOM_1_1_2"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5" name="Google Shape;395;p34"/>
          <p:cNvGrpSpPr/>
          <p:nvPr/>
        </p:nvGrpSpPr>
        <p:grpSpPr>
          <a:xfrm>
            <a:off x="0" y="-500"/>
            <a:ext cx="1208700" cy="5206800"/>
            <a:chOff x="0" y="-500"/>
            <a:chExt cx="1208700" cy="5206800"/>
          </a:xfrm>
        </p:grpSpPr>
        <p:sp>
          <p:nvSpPr>
            <p:cNvPr id="396" name="Google Shape;396;p34"/>
            <p:cNvSpPr/>
            <p:nvPr/>
          </p:nvSpPr>
          <p:spPr>
            <a:xfrm rot="-5400000">
              <a:off x="-1999050" y="1998550"/>
              <a:ext cx="5206800" cy="12087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97" name="Google Shape;397;p34"/>
            <p:cNvCxnSpPr/>
            <p:nvPr/>
          </p:nvCxnSpPr>
          <p:spPr>
            <a:xfrm rot="-5400000">
              <a:off x="-1394400" y="2603200"/>
              <a:ext cx="52062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98" name="Google Shape;398;p34"/>
          <p:cNvGrpSpPr/>
          <p:nvPr/>
        </p:nvGrpSpPr>
        <p:grpSpPr>
          <a:xfrm>
            <a:off x="7935300" y="-28350"/>
            <a:ext cx="1208700" cy="5206800"/>
            <a:chOff x="7935300" y="-28350"/>
            <a:chExt cx="1208700" cy="5206800"/>
          </a:xfrm>
        </p:grpSpPr>
        <p:sp>
          <p:nvSpPr>
            <p:cNvPr id="399" name="Google Shape;399;p34"/>
            <p:cNvSpPr/>
            <p:nvPr/>
          </p:nvSpPr>
          <p:spPr>
            <a:xfrm rot="5400000" flipH="1">
              <a:off x="5936250" y="1970700"/>
              <a:ext cx="5206800" cy="12087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00" name="Google Shape;400;p34"/>
            <p:cNvCxnSpPr/>
            <p:nvPr/>
          </p:nvCxnSpPr>
          <p:spPr>
            <a:xfrm rot="-5400000">
              <a:off x="5332200" y="2575350"/>
              <a:ext cx="52062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01" name="Google Shape;401;p34"/>
          <p:cNvSpPr txBox="1">
            <a:spLocks noGrp="1"/>
          </p:cNvSpPr>
          <p:nvPr>
            <p:ph type="title"/>
          </p:nvPr>
        </p:nvSpPr>
        <p:spPr>
          <a:xfrm>
            <a:off x="713225" y="383125"/>
            <a:ext cx="7717500" cy="61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402" name="Google Shape;402;p34"/>
          <p:cNvSpPr txBox="1">
            <a:spLocks noGrp="1"/>
          </p:cNvSpPr>
          <p:nvPr>
            <p:ph type="body" idx="1"/>
          </p:nvPr>
        </p:nvSpPr>
        <p:spPr>
          <a:xfrm>
            <a:off x="1386347" y="2050823"/>
            <a:ext cx="3996600" cy="241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/>
              <a:buChar char="■"/>
              <a:defRPr/>
            </a:lvl9pPr>
          </a:lstStyle>
          <a:p>
            <a:endParaRPr/>
          </a:p>
        </p:txBody>
      </p:sp>
      <p:sp>
        <p:nvSpPr>
          <p:cNvPr id="403" name="Google Shape;403;p34"/>
          <p:cNvSpPr/>
          <p:nvPr/>
        </p:nvSpPr>
        <p:spPr>
          <a:xfrm>
            <a:off x="-1116900" y="2599000"/>
            <a:ext cx="2325600" cy="2325600"/>
          </a:xfrm>
          <a:prstGeom prst="ellipse">
            <a:avLst/>
          </a:prstGeom>
          <a:gradFill>
            <a:gsLst>
              <a:gs pos="0">
                <a:schemeClr val="lt2"/>
              </a:gs>
              <a:gs pos="64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" name="Google Shape;404;p34"/>
          <p:cNvSpPr/>
          <p:nvPr/>
        </p:nvSpPr>
        <p:spPr>
          <a:xfrm>
            <a:off x="7935300" y="48125"/>
            <a:ext cx="2325600" cy="2325600"/>
          </a:xfrm>
          <a:prstGeom prst="ellipse">
            <a:avLst/>
          </a:prstGeom>
          <a:gradFill>
            <a:gsLst>
              <a:gs pos="0">
                <a:schemeClr val="lt2"/>
              </a:gs>
              <a:gs pos="64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" name="Google Shape;405;p34"/>
          <p:cNvSpPr/>
          <p:nvPr/>
        </p:nvSpPr>
        <p:spPr>
          <a:xfrm>
            <a:off x="3521538" y="4095875"/>
            <a:ext cx="2325600" cy="2325600"/>
          </a:xfrm>
          <a:prstGeom prst="ellipse">
            <a:avLst/>
          </a:prstGeom>
          <a:gradFill>
            <a:gsLst>
              <a:gs pos="0">
                <a:schemeClr val="lt2"/>
              </a:gs>
              <a:gs pos="64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oogle Shape;19;p3"/>
          <p:cNvGrpSpPr/>
          <p:nvPr/>
        </p:nvGrpSpPr>
        <p:grpSpPr>
          <a:xfrm>
            <a:off x="3516975" y="549625"/>
            <a:ext cx="5652700" cy="4068600"/>
            <a:chOff x="3516975" y="549625"/>
            <a:chExt cx="5652700" cy="4068600"/>
          </a:xfrm>
        </p:grpSpPr>
        <p:sp>
          <p:nvSpPr>
            <p:cNvPr id="20" name="Google Shape;20;p3"/>
            <p:cNvSpPr/>
            <p:nvPr/>
          </p:nvSpPr>
          <p:spPr>
            <a:xfrm>
              <a:off x="3516975" y="549625"/>
              <a:ext cx="5652600" cy="4068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1" name="Google Shape;21;p3"/>
            <p:cNvCxnSpPr/>
            <p:nvPr/>
          </p:nvCxnSpPr>
          <p:spPr>
            <a:xfrm rot="10800000">
              <a:off x="3519773" y="4617300"/>
              <a:ext cx="56442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" name="Google Shape;22;p3"/>
            <p:cNvCxnSpPr/>
            <p:nvPr/>
          </p:nvCxnSpPr>
          <p:spPr>
            <a:xfrm rot="10800000">
              <a:off x="3517075" y="549625"/>
              <a:ext cx="56526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3" name="Google Shape;23;p3"/>
          <p:cNvSpPr txBox="1">
            <a:spLocks noGrp="1"/>
          </p:cNvSpPr>
          <p:nvPr>
            <p:ph type="title"/>
          </p:nvPr>
        </p:nvSpPr>
        <p:spPr>
          <a:xfrm>
            <a:off x="3765233" y="2876550"/>
            <a:ext cx="45603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4600" b="0" i="1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title" idx="2" hasCustomPrompt="1"/>
          </p:nvPr>
        </p:nvSpPr>
        <p:spPr>
          <a:xfrm>
            <a:off x="6783258" y="984150"/>
            <a:ext cx="1435800" cy="1663800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7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5" name="Google Shape;25;p3"/>
          <p:cNvSpPr txBox="1">
            <a:spLocks noGrp="1"/>
          </p:cNvSpPr>
          <p:nvPr>
            <p:ph type="subTitle" idx="1"/>
          </p:nvPr>
        </p:nvSpPr>
        <p:spPr>
          <a:xfrm>
            <a:off x="3765233" y="3782850"/>
            <a:ext cx="4560300" cy="59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ubTitle" idx="3"/>
          </p:nvPr>
        </p:nvSpPr>
        <p:spPr>
          <a:xfrm rot="5400000">
            <a:off x="7366200" y="2367450"/>
            <a:ext cx="28281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Space Mono"/>
              <a:buNone/>
              <a:defRPr sz="1600">
                <a:latin typeface="Space Mono"/>
                <a:ea typeface="Space Mono"/>
                <a:cs typeface="Space Mono"/>
                <a:sym typeface="Space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title" idx="4" hasCustomPrompt="1"/>
          </p:nvPr>
        </p:nvSpPr>
        <p:spPr>
          <a:xfrm rot="-5400000">
            <a:off x="-221700" y="2368200"/>
            <a:ext cx="1169400" cy="4071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r>
              <a:t>xx%</a:t>
            </a:r>
          </a:p>
        </p:txBody>
      </p:sp>
      <p:sp>
        <p:nvSpPr>
          <p:cNvPr id="28" name="Google Shape;28;p3"/>
          <p:cNvSpPr/>
          <p:nvPr/>
        </p:nvSpPr>
        <p:spPr>
          <a:xfrm>
            <a:off x="6105175" y="4261325"/>
            <a:ext cx="2325600" cy="2325600"/>
          </a:xfrm>
          <a:prstGeom prst="ellipse">
            <a:avLst/>
          </a:prstGeom>
          <a:gradFill>
            <a:gsLst>
              <a:gs pos="0">
                <a:schemeClr val="lt2"/>
              </a:gs>
              <a:gs pos="64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8"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6" name="Google Shape;456;p40"/>
          <p:cNvGrpSpPr/>
          <p:nvPr/>
        </p:nvGrpSpPr>
        <p:grpSpPr>
          <a:xfrm>
            <a:off x="0" y="-500"/>
            <a:ext cx="1208700" cy="5206800"/>
            <a:chOff x="0" y="-500"/>
            <a:chExt cx="1208700" cy="5206800"/>
          </a:xfrm>
        </p:grpSpPr>
        <p:sp>
          <p:nvSpPr>
            <p:cNvPr id="457" name="Google Shape;457;p40"/>
            <p:cNvSpPr/>
            <p:nvPr/>
          </p:nvSpPr>
          <p:spPr>
            <a:xfrm rot="-5400000">
              <a:off x="-1999050" y="1998550"/>
              <a:ext cx="5206800" cy="12087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58" name="Google Shape;458;p40"/>
            <p:cNvCxnSpPr/>
            <p:nvPr/>
          </p:nvCxnSpPr>
          <p:spPr>
            <a:xfrm rot="-5400000">
              <a:off x="-1394400" y="2603200"/>
              <a:ext cx="52062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59" name="Google Shape;459;p40"/>
          <p:cNvGrpSpPr/>
          <p:nvPr/>
        </p:nvGrpSpPr>
        <p:grpSpPr>
          <a:xfrm rot="292070" flipH="1">
            <a:off x="442300" y="476136"/>
            <a:ext cx="412155" cy="372558"/>
            <a:chOff x="885425" y="236425"/>
            <a:chExt cx="5641050" cy="5099100"/>
          </a:xfrm>
        </p:grpSpPr>
        <p:sp>
          <p:nvSpPr>
            <p:cNvPr id="460" name="Google Shape;460;p40"/>
            <p:cNvSpPr/>
            <p:nvPr/>
          </p:nvSpPr>
          <p:spPr>
            <a:xfrm>
              <a:off x="1731575" y="2110750"/>
              <a:ext cx="3944125" cy="3224775"/>
            </a:xfrm>
            <a:custGeom>
              <a:avLst/>
              <a:gdLst/>
              <a:ahLst/>
              <a:cxnLst/>
              <a:rect l="l" t="t" r="r" b="b"/>
              <a:pathLst>
                <a:path w="157765" h="128991" extrusionOk="0">
                  <a:moveTo>
                    <a:pt x="82674" y="4439"/>
                  </a:moveTo>
                  <a:cubicBezTo>
                    <a:pt x="83229" y="4439"/>
                    <a:pt x="83784" y="4624"/>
                    <a:pt x="84339" y="4624"/>
                  </a:cubicBezTo>
                  <a:cubicBezTo>
                    <a:pt x="103019" y="6844"/>
                    <a:pt x="122254" y="20900"/>
                    <a:pt x="134275" y="41060"/>
                  </a:cubicBezTo>
                  <a:cubicBezTo>
                    <a:pt x="152586" y="71946"/>
                    <a:pt x="149441" y="107827"/>
                    <a:pt x="127247" y="121144"/>
                  </a:cubicBezTo>
                  <a:cubicBezTo>
                    <a:pt x="123531" y="123340"/>
                    <a:pt x="119698" y="124147"/>
                    <a:pt x="115644" y="124147"/>
                  </a:cubicBezTo>
                  <a:cubicBezTo>
                    <a:pt x="110822" y="124147"/>
                    <a:pt x="105686" y="123005"/>
                    <a:pt x="100060" y="121698"/>
                  </a:cubicBezTo>
                  <a:cubicBezTo>
                    <a:pt x="93216" y="119756"/>
                    <a:pt x="86096" y="118785"/>
                    <a:pt x="78975" y="118785"/>
                  </a:cubicBezTo>
                  <a:cubicBezTo>
                    <a:pt x="71854" y="118785"/>
                    <a:pt x="64734" y="119756"/>
                    <a:pt x="57891" y="121698"/>
                  </a:cubicBezTo>
                  <a:cubicBezTo>
                    <a:pt x="52364" y="123005"/>
                    <a:pt x="47220" y="124147"/>
                    <a:pt x="42369" y="124147"/>
                  </a:cubicBezTo>
                  <a:cubicBezTo>
                    <a:pt x="38291" y="124147"/>
                    <a:pt x="34420" y="123340"/>
                    <a:pt x="30703" y="121144"/>
                  </a:cubicBezTo>
                  <a:cubicBezTo>
                    <a:pt x="8509" y="107827"/>
                    <a:pt x="5365" y="71946"/>
                    <a:pt x="23860" y="41060"/>
                  </a:cubicBezTo>
                  <a:cubicBezTo>
                    <a:pt x="35881" y="20900"/>
                    <a:pt x="54931" y="6844"/>
                    <a:pt x="73612" y="4624"/>
                  </a:cubicBezTo>
                  <a:cubicBezTo>
                    <a:pt x="74166" y="4439"/>
                    <a:pt x="74906" y="4439"/>
                    <a:pt x="75461" y="4439"/>
                  </a:cubicBezTo>
                  <a:close/>
                  <a:moveTo>
                    <a:pt x="75091" y="0"/>
                  </a:moveTo>
                  <a:lnTo>
                    <a:pt x="73057" y="185"/>
                  </a:lnTo>
                  <a:cubicBezTo>
                    <a:pt x="52897" y="2590"/>
                    <a:pt x="32552" y="17571"/>
                    <a:pt x="19791" y="38840"/>
                  </a:cubicBezTo>
                  <a:cubicBezTo>
                    <a:pt x="1" y="71946"/>
                    <a:pt x="3885" y="110786"/>
                    <a:pt x="28299" y="125212"/>
                  </a:cubicBezTo>
                  <a:cubicBezTo>
                    <a:pt x="32285" y="127639"/>
                    <a:pt x="36760" y="128929"/>
                    <a:pt x="41265" y="128929"/>
                  </a:cubicBezTo>
                  <a:cubicBezTo>
                    <a:pt x="41566" y="128929"/>
                    <a:pt x="41868" y="128923"/>
                    <a:pt x="42170" y="128912"/>
                  </a:cubicBezTo>
                  <a:cubicBezTo>
                    <a:pt x="47718" y="128727"/>
                    <a:pt x="53267" y="127802"/>
                    <a:pt x="58815" y="126507"/>
                  </a:cubicBezTo>
                  <a:cubicBezTo>
                    <a:pt x="65289" y="124658"/>
                    <a:pt x="72132" y="123733"/>
                    <a:pt x="78975" y="123548"/>
                  </a:cubicBezTo>
                  <a:cubicBezTo>
                    <a:pt x="85818" y="123733"/>
                    <a:pt x="92477" y="124658"/>
                    <a:pt x="99135" y="126507"/>
                  </a:cubicBezTo>
                  <a:cubicBezTo>
                    <a:pt x="104789" y="127774"/>
                    <a:pt x="110237" y="128990"/>
                    <a:pt x="115562" y="128990"/>
                  </a:cubicBezTo>
                  <a:cubicBezTo>
                    <a:pt x="120339" y="128990"/>
                    <a:pt x="125016" y="128011"/>
                    <a:pt x="129652" y="125212"/>
                  </a:cubicBezTo>
                  <a:cubicBezTo>
                    <a:pt x="154065" y="110786"/>
                    <a:pt x="157764" y="71946"/>
                    <a:pt x="138159" y="38840"/>
                  </a:cubicBezTo>
                  <a:cubicBezTo>
                    <a:pt x="125398" y="17571"/>
                    <a:pt x="104868" y="2590"/>
                    <a:pt x="84709" y="185"/>
                  </a:cubicBezTo>
                  <a:lnTo>
                    <a:pt x="82859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40"/>
            <p:cNvSpPr/>
            <p:nvPr/>
          </p:nvSpPr>
          <p:spPr>
            <a:xfrm>
              <a:off x="885425" y="1359950"/>
              <a:ext cx="1447275" cy="1735700"/>
            </a:xfrm>
            <a:custGeom>
              <a:avLst/>
              <a:gdLst/>
              <a:ahLst/>
              <a:cxnLst/>
              <a:rect l="l" t="t" r="r" b="b"/>
              <a:pathLst>
                <a:path w="57891" h="69428" extrusionOk="0">
                  <a:moveTo>
                    <a:pt x="22935" y="4694"/>
                  </a:moveTo>
                  <a:cubicBezTo>
                    <a:pt x="24969" y="4694"/>
                    <a:pt x="27004" y="5064"/>
                    <a:pt x="28853" y="5804"/>
                  </a:cubicBezTo>
                  <a:cubicBezTo>
                    <a:pt x="36066" y="8948"/>
                    <a:pt x="42725" y="16716"/>
                    <a:pt x="46609" y="26703"/>
                  </a:cubicBezTo>
                  <a:cubicBezTo>
                    <a:pt x="52712" y="42794"/>
                    <a:pt x="49753" y="59440"/>
                    <a:pt x="39950" y="63878"/>
                  </a:cubicBezTo>
                  <a:cubicBezTo>
                    <a:pt x="38303" y="64572"/>
                    <a:pt x="36533" y="64900"/>
                    <a:pt x="34775" y="64900"/>
                  </a:cubicBezTo>
                  <a:cubicBezTo>
                    <a:pt x="32783" y="64900"/>
                    <a:pt x="30806" y="64479"/>
                    <a:pt x="29038" y="63694"/>
                  </a:cubicBezTo>
                  <a:cubicBezTo>
                    <a:pt x="21640" y="60549"/>
                    <a:pt x="14982" y="52781"/>
                    <a:pt x="11283" y="42794"/>
                  </a:cubicBezTo>
                  <a:cubicBezTo>
                    <a:pt x="5180" y="26888"/>
                    <a:pt x="8139" y="10058"/>
                    <a:pt x="17941" y="5619"/>
                  </a:cubicBezTo>
                  <a:cubicBezTo>
                    <a:pt x="19421" y="5064"/>
                    <a:pt x="21270" y="4694"/>
                    <a:pt x="22935" y="4694"/>
                  </a:cubicBezTo>
                  <a:close/>
                  <a:moveTo>
                    <a:pt x="23197" y="0"/>
                  </a:moveTo>
                  <a:cubicBezTo>
                    <a:pt x="20782" y="0"/>
                    <a:pt x="18348" y="462"/>
                    <a:pt x="16092" y="1365"/>
                  </a:cubicBezTo>
                  <a:cubicBezTo>
                    <a:pt x="4070" y="6913"/>
                    <a:pt x="1" y="26148"/>
                    <a:pt x="6844" y="44459"/>
                  </a:cubicBezTo>
                  <a:cubicBezTo>
                    <a:pt x="11098" y="55741"/>
                    <a:pt x="18681" y="64433"/>
                    <a:pt x="27189" y="67947"/>
                  </a:cubicBezTo>
                  <a:cubicBezTo>
                    <a:pt x="29593" y="68872"/>
                    <a:pt x="32182" y="69427"/>
                    <a:pt x="34957" y="69427"/>
                  </a:cubicBezTo>
                  <a:cubicBezTo>
                    <a:pt x="37361" y="69427"/>
                    <a:pt x="39580" y="69057"/>
                    <a:pt x="41800" y="67947"/>
                  </a:cubicBezTo>
                  <a:cubicBezTo>
                    <a:pt x="53822" y="62584"/>
                    <a:pt x="57891" y="43349"/>
                    <a:pt x="50862" y="25039"/>
                  </a:cubicBezTo>
                  <a:cubicBezTo>
                    <a:pt x="46609" y="13757"/>
                    <a:pt x="39026" y="5064"/>
                    <a:pt x="30518" y="1550"/>
                  </a:cubicBezTo>
                  <a:cubicBezTo>
                    <a:pt x="28246" y="508"/>
                    <a:pt x="25731" y="0"/>
                    <a:pt x="2319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40"/>
            <p:cNvSpPr/>
            <p:nvPr/>
          </p:nvSpPr>
          <p:spPr>
            <a:xfrm>
              <a:off x="2170850" y="241050"/>
              <a:ext cx="1405650" cy="1763375"/>
            </a:xfrm>
            <a:custGeom>
              <a:avLst/>
              <a:gdLst/>
              <a:ahLst/>
              <a:cxnLst/>
              <a:rect l="l" t="t" r="r" b="b"/>
              <a:pathLst>
                <a:path w="56226" h="70535" extrusionOk="0">
                  <a:moveTo>
                    <a:pt x="23796" y="4622"/>
                  </a:moveTo>
                  <a:cubicBezTo>
                    <a:pt x="26113" y="4622"/>
                    <a:pt x="28367" y="5200"/>
                    <a:pt x="30332" y="6356"/>
                  </a:cubicBezTo>
                  <a:cubicBezTo>
                    <a:pt x="37545" y="10240"/>
                    <a:pt x="43464" y="18563"/>
                    <a:pt x="46423" y="28920"/>
                  </a:cubicBezTo>
                  <a:cubicBezTo>
                    <a:pt x="51047" y="45566"/>
                    <a:pt x="46608" y="61842"/>
                    <a:pt x="36436" y="65356"/>
                  </a:cubicBezTo>
                  <a:cubicBezTo>
                    <a:pt x="35217" y="65741"/>
                    <a:pt x="33955" y="65925"/>
                    <a:pt x="32686" y="65925"/>
                  </a:cubicBezTo>
                  <a:cubicBezTo>
                    <a:pt x="30295" y="65925"/>
                    <a:pt x="27883" y="65269"/>
                    <a:pt x="25709" y="64061"/>
                  </a:cubicBezTo>
                  <a:cubicBezTo>
                    <a:pt x="18680" y="60362"/>
                    <a:pt x="12762" y="51854"/>
                    <a:pt x="9803" y="41497"/>
                  </a:cubicBezTo>
                  <a:cubicBezTo>
                    <a:pt x="4994" y="24851"/>
                    <a:pt x="9433" y="8576"/>
                    <a:pt x="19605" y="5247"/>
                  </a:cubicBezTo>
                  <a:cubicBezTo>
                    <a:pt x="20992" y="4830"/>
                    <a:pt x="22405" y="4622"/>
                    <a:pt x="23796" y="4622"/>
                  </a:cubicBezTo>
                  <a:close/>
                  <a:moveTo>
                    <a:pt x="23512" y="1"/>
                  </a:moveTo>
                  <a:cubicBezTo>
                    <a:pt x="21696" y="1"/>
                    <a:pt x="19874" y="270"/>
                    <a:pt x="18126" y="808"/>
                  </a:cubicBezTo>
                  <a:cubicBezTo>
                    <a:pt x="5734" y="5062"/>
                    <a:pt x="0" y="23742"/>
                    <a:pt x="5364" y="42792"/>
                  </a:cubicBezTo>
                  <a:cubicBezTo>
                    <a:pt x="8693" y="54259"/>
                    <a:pt x="15536" y="63876"/>
                    <a:pt x="23674" y="68130"/>
                  </a:cubicBezTo>
                  <a:cubicBezTo>
                    <a:pt x="26448" y="69610"/>
                    <a:pt x="29593" y="70534"/>
                    <a:pt x="32737" y="70534"/>
                  </a:cubicBezTo>
                  <a:cubicBezTo>
                    <a:pt x="34586" y="70534"/>
                    <a:pt x="36251" y="70350"/>
                    <a:pt x="37915" y="69795"/>
                  </a:cubicBezTo>
                  <a:cubicBezTo>
                    <a:pt x="50492" y="65541"/>
                    <a:pt x="56225" y="46861"/>
                    <a:pt x="50862" y="27811"/>
                  </a:cubicBezTo>
                  <a:cubicBezTo>
                    <a:pt x="47533" y="16159"/>
                    <a:pt x="40690" y="6726"/>
                    <a:pt x="32552" y="2472"/>
                  </a:cubicBezTo>
                  <a:cubicBezTo>
                    <a:pt x="29845" y="825"/>
                    <a:pt x="26688" y="1"/>
                    <a:pt x="2351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40"/>
            <p:cNvSpPr/>
            <p:nvPr/>
          </p:nvSpPr>
          <p:spPr>
            <a:xfrm>
              <a:off x="5074575" y="1360525"/>
              <a:ext cx="1451900" cy="1735100"/>
            </a:xfrm>
            <a:custGeom>
              <a:avLst/>
              <a:gdLst/>
              <a:ahLst/>
              <a:cxnLst/>
              <a:rect l="l" t="t" r="r" b="b"/>
              <a:pathLst>
                <a:path w="58076" h="69404" extrusionOk="0">
                  <a:moveTo>
                    <a:pt x="34956" y="4671"/>
                  </a:moveTo>
                  <a:cubicBezTo>
                    <a:pt x="36806" y="4671"/>
                    <a:pt x="38470" y="5041"/>
                    <a:pt x="39950" y="5596"/>
                  </a:cubicBezTo>
                  <a:cubicBezTo>
                    <a:pt x="49937" y="10035"/>
                    <a:pt x="52897" y="26680"/>
                    <a:pt x="46793" y="42771"/>
                  </a:cubicBezTo>
                  <a:cubicBezTo>
                    <a:pt x="42909" y="52943"/>
                    <a:pt x="36251" y="60711"/>
                    <a:pt x="29038" y="63671"/>
                  </a:cubicBezTo>
                  <a:cubicBezTo>
                    <a:pt x="27172" y="64456"/>
                    <a:pt x="25201" y="64877"/>
                    <a:pt x="23236" y="64877"/>
                  </a:cubicBezTo>
                  <a:cubicBezTo>
                    <a:pt x="21502" y="64877"/>
                    <a:pt x="19773" y="64549"/>
                    <a:pt x="18126" y="63855"/>
                  </a:cubicBezTo>
                  <a:cubicBezTo>
                    <a:pt x="8138" y="59417"/>
                    <a:pt x="5179" y="42771"/>
                    <a:pt x="11283" y="26680"/>
                  </a:cubicBezTo>
                  <a:cubicBezTo>
                    <a:pt x="15167" y="16693"/>
                    <a:pt x="21825" y="8925"/>
                    <a:pt x="29038" y="5781"/>
                  </a:cubicBezTo>
                  <a:cubicBezTo>
                    <a:pt x="30887" y="5041"/>
                    <a:pt x="32922" y="4671"/>
                    <a:pt x="34956" y="4671"/>
                  </a:cubicBezTo>
                  <a:close/>
                  <a:moveTo>
                    <a:pt x="34494" y="1"/>
                  </a:moveTo>
                  <a:cubicBezTo>
                    <a:pt x="31997" y="1"/>
                    <a:pt x="29500" y="510"/>
                    <a:pt x="27188" y="1527"/>
                  </a:cubicBezTo>
                  <a:cubicBezTo>
                    <a:pt x="18866" y="5041"/>
                    <a:pt x="11283" y="13734"/>
                    <a:pt x="7029" y="25016"/>
                  </a:cubicBezTo>
                  <a:cubicBezTo>
                    <a:pt x="1" y="43326"/>
                    <a:pt x="4070" y="62561"/>
                    <a:pt x="16091" y="67924"/>
                  </a:cubicBezTo>
                  <a:cubicBezTo>
                    <a:pt x="18311" y="69034"/>
                    <a:pt x="20715" y="69404"/>
                    <a:pt x="23120" y="69404"/>
                  </a:cubicBezTo>
                  <a:cubicBezTo>
                    <a:pt x="25709" y="69404"/>
                    <a:pt x="28298" y="68849"/>
                    <a:pt x="30703" y="67924"/>
                  </a:cubicBezTo>
                  <a:cubicBezTo>
                    <a:pt x="39025" y="64410"/>
                    <a:pt x="46608" y="55718"/>
                    <a:pt x="51047" y="44436"/>
                  </a:cubicBezTo>
                  <a:cubicBezTo>
                    <a:pt x="58075" y="26125"/>
                    <a:pt x="53821" y="6890"/>
                    <a:pt x="41800" y="1527"/>
                  </a:cubicBezTo>
                  <a:cubicBezTo>
                    <a:pt x="39488" y="510"/>
                    <a:pt x="36991" y="1"/>
                    <a:pt x="3449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40"/>
            <p:cNvSpPr/>
            <p:nvPr/>
          </p:nvSpPr>
          <p:spPr>
            <a:xfrm>
              <a:off x="3835400" y="236425"/>
              <a:ext cx="1405650" cy="1768000"/>
            </a:xfrm>
            <a:custGeom>
              <a:avLst/>
              <a:gdLst/>
              <a:ahLst/>
              <a:cxnLst/>
              <a:rect l="l" t="t" r="r" b="b"/>
              <a:pathLst>
                <a:path w="56226" h="70720" extrusionOk="0">
                  <a:moveTo>
                    <a:pt x="32737" y="4692"/>
                  </a:moveTo>
                  <a:cubicBezTo>
                    <a:pt x="34032" y="4692"/>
                    <a:pt x="35326" y="4877"/>
                    <a:pt x="36436" y="5432"/>
                  </a:cubicBezTo>
                  <a:cubicBezTo>
                    <a:pt x="46608" y="8761"/>
                    <a:pt x="51047" y="25036"/>
                    <a:pt x="46423" y="41682"/>
                  </a:cubicBezTo>
                  <a:cubicBezTo>
                    <a:pt x="43464" y="52039"/>
                    <a:pt x="37361" y="60547"/>
                    <a:pt x="30333" y="64246"/>
                  </a:cubicBezTo>
                  <a:cubicBezTo>
                    <a:pt x="28284" y="65451"/>
                    <a:pt x="25922" y="66028"/>
                    <a:pt x="23501" y="66028"/>
                  </a:cubicBezTo>
                  <a:cubicBezTo>
                    <a:pt x="22206" y="66028"/>
                    <a:pt x="20895" y="65863"/>
                    <a:pt x="19606" y="65541"/>
                  </a:cubicBezTo>
                  <a:cubicBezTo>
                    <a:pt x="9433" y="62027"/>
                    <a:pt x="5179" y="45751"/>
                    <a:pt x="9803" y="29105"/>
                  </a:cubicBezTo>
                  <a:cubicBezTo>
                    <a:pt x="12762" y="18748"/>
                    <a:pt x="18681" y="10425"/>
                    <a:pt x="25709" y="6541"/>
                  </a:cubicBezTo>
                  <a:cubicBezTo>
                    <a:pt x="27928" y="5432"/>
                    <a:pt x="30333" y="4877"/>
                    <a:pt x="32737" y="4692"/>
                  </a:cubicBezTo>
                  <a:close/>
                  <a:moveTo>
                    <a:pt x="32633" y="1"/>
                  </a:moveTo>
                  <a:cubicBezTo>
                    <a:pt x="29463" y="1"/>
                    <a:pt x="26381" y="825"/>
                    <a:pt x="23674" y="2472"/>
                  </a:cubicBezTo>
                  <a:cubicBezTo>
                    <a:pt x="15537" y="6726"/>
                    <a:pt x="8693" y="16344"/>
                    <a:pt x="5364" y="27811"/>
                  </a:cubicBezTo>
                  <a:cubicBezTo>
                    <a:pt x="1" y="46676"/>
                    <a:pt x="5734" y="65726"/>
                    <a:pt x="18126" y="69795"/>
                  </a:cubicBezTo>
                  <a:cubicBezTo>
                    <a:pt x="19975" y="70350"/>
                    <a:pt x="21640" y="70719"/>
                    <a:pt x="23490" y="70719"/>
                  </a:cubicBezTo>
                  <a:cubicBezTo>
                    <a:pt x="26634" y="70719"/>
                    <a:pt x="29778" y="69795"/>
                    <a:pt x="32552" y="68315"/>
                  </a:cubicBezTo>
                  <a:cubicBezTo>
                    <a:pt x="40690" y="63876"/>
                    <a:pt x="47533" y="54444"/>
                    <a:pt x="50862" y="42792"/>
                  </a:cubicBezTo>
                  <a:cubicBezTo>
                    <a:pt x="56226" y="23927"/>
                    <a:pt x="50492" y="5062"/>
                    <a:pt x="38101" y="808"/>
                  </a:cubicBezTo>
                  <a:cubicBezTo>
                    <a:pt x="36285" y="270"/>
                    <a:pt x="34444" y="1"/>
                    <a:pt x="32633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5" name="Google Shape;465;p40"/>
          <p:cNvGrpSpPr/>
          <p:nvPr/>
        </p:nvGrpSpPr>
        <p:grpSpPr>
          <a:xfrm rot="254532" flipH="1">
            <a:off x="8239860" y="4331721"/>
            <a:ext cx="411797" cy="372234"/>
            <a:chOff x="885425" y="236425"/>
            <a:chExt cx="5641050" cy="5099100"/>
          </a:xfrm>
        </p:grpSpPr>
        <p:sp>
          <p:nvSpPr>
            <p:cNvPr id="466" name="Google Shape;466;p40"/>
            <p:cNvSpPr/>
            <p:nvPr/>
          </p:nvSpPr>
          <p:spPr>
            <a:xfrm>
              <a:off x="1731575" y="2110750"/>
              <a:ext cx="3944125" cy="3224775"/>
            </a:xfrm>
            <a:custGeom>
              <a:avLst/>
              <a:gdLst/>
              <a:ahLst/>
              <a:cxnLst/>
              <a:rect l="l" t="t" r="r" b="b"/>
              <a:pathLst>
                <a:path w="157765" h="128991" extrusionOk="0">
                  <a:moveTo>
                    <a:pt x="82674" y="4439"/>
                  </a:moveTo>
                  <a:cubicBezTo>
                    <a:pt x="83229" y="4439"/>
                    <a:pt x="83784" y="4624"/>
                    <a:pt x="84339" y="4624"/>
                  </a:cubicBezTo>
                  <a:cubicBezTo>
                    <a:pt x="103019" y="6844"/>
                    <a:pt x="122254" y="20900"/>
                    <a:pt x="134275" y="41060"/>
                  </a:cubicBezTo>
                  <a:cubicBezTo>
                    <a:pt x="152586" y="71946"/>
                    <a:pt x="149441" y="107827"/>
                    <a:pt x="127247" y="121144"/>
                  </a:cubicBezTo>
                  <a:cubicBezTo>
                    <a:pt x="123531" y="123340"/>
                    <a:pt x="119698" y="124147"/>
                    <a:pt x="115644" y="124147"/>
                  </a:cubicBezTo>
                  <a:cubicBezTo>
                    <a:pt x="110822" y="124147"/>
                    <a:pt x="105686" y="123005"/>
                    <a:pt x="100060" y="121698"/>
                  </a:cubicBezTo>
                  <a:cubicBezTo>
                    <a:pt x="93216" y="119756"/>
                    <a:pt x="86096" y="118785"/>
                    <a:pt x="78975" y="118785"/>
                  </a:cubicBezTo>
                  <a:cubicBezTo>
                    <a:pt x="71854" y="118785"/>
                    <a:pt x="64734" y="119756"/>
                    <a:pt x="57891" y="121698"/>
                  </a:cubicBezTo>
                  <a:cubicBezTo>
                    <a:pt x="52364" y="123005"/>
                    <a:pt x="47220" y="124147"/>
                    <a:pt x="42369" y="124147"/>
                  </a:cubicBezTo>
                  <a:cubicBezTo>
                    <a:pt x="38291" y="124147"/>
                    <a:pt x="34420" y="123340"/>
                    <a:pt x="30703" y="121144"/>
                  </a:cubicBezTo>
                  <a:cubicBezTo>
                    <a:pt x="8509" y="107827"/>
                    <a:pt x="5365" y="71946"/>
                    <a:pt x="23860" y="41060"/>
                  </a:cubicBezTo>
                  <a:cubicBezTo>
                    <a:pt x="35881" y="20900"/>
                    <a:pt x="54931" y="6844"/>
                    <a:pt x="73612" y="4624"/>
                  </a:cubicBezTo>
                  <a:cubicBezTo>
                    <a:pt x="74166" y="4439"/>
                    <a:pt x="74906" y="4439"/>
                    <a:pt x="75461" y="4439"/>
                  </a:cubicBezTo>
                  <a:close/>
                  <a:moveTo>
                    <a:pt x="75091" y="0"/>
                  </a:moveTo>
                  <a:lnTo>
                    <a:pt x="73057" y="185"/>
                  </a:lnTo>
                  <a:cubicBezTo>
                    <a:pt x="52897" y="2590"/>
                    <a:pt x="32552" y="17571"/>
                    <a:pt x="19791" y="38840"/>
                  </a:cubicBezTo>
                  <a:cubicBezTo>
                    <a:pt x="1" y="71946"/>
                    <a:pt x="3885" y="110786"/>
                    <a:pt x="28299" y="125212"/>
                  </a:cubicBezTo>
                  <a:cubicBezTo>
                    <a:pt x="32285" y="127639"/>
                    <a:pt x="36760" y="128929"/>
                    <a:pt x="41265" y="128929"/>
                  </a:cubicBezTo>
                  <a:cubicBezTo>
                    <a:pt x="41566" y="128929"/>
                    <a:pt x="41868" y="128923"/>
                    <a:pt x="42170" y="128912"/>
                  </a:cubicBezTo>
                  <a:cubicBezTo>
                    <a:pt x="47718" y="128727"/>
                    <a:pt x="53267" y="127802"/>
                    <a:pt x="58815" y="126507"/>
                  </a:cubicBezTo>
                  <a:cubicBezTo>
                    <a:pt x="65289" y="124658"/>
                    <a:pt x="72132" y="123733"/>
                    <a:pt x="78975" y="123548"/>
                  </a:cubicBezTo>
                  <a:cubicBezTo>
                    <a:pt x="85818" y="123733"/>
                    <a:pt x="92477" y="124658"/>
                    <a:pt x="99135" y="126507"/>
                  </a:cubicBezTo>
                  <a:cubicBezTo>
                    <a:pt x="104789" y="127774"/>
                    <a:pt x="110237" y="128990"/>
                    <a:pt x="115562" y="128990"/>
                  </a:cubicBezTo>
                  <a:cubicBezTo>
                    <a:pt x="120339" y="128990"/>
                    <a:pt x="125016" y="128011"/>
                    <a:pt x="129652" y="125212"/>
                  </a:cubicBezTo>
                  <a:cubicBezTo>
                    <a:pt x="154065" y="110786"/>
                    <a:pt x="157764" y="71946"/>
                    <a:pt x="138159" y="38840"/>
                  </a:cubicBezTo>
                  <a:cubicBezTo>
                    <a:pt x="125398" y="17571"/>
                    <a:pt x="104868" y="2590"/>
                    <a:pt x="84709" y="185"/>
                  </a:cubicBezTo>
                  <a:lnTo>
                    <a:pt x="82859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40"/>
            <p:cNvSpPr/>
            <p:nvPr/>
          </p:nvSpPr>
          <p:spPr>
            <a:xfrm>
              <a:off x="885425" y="1359950"/>
              <a:ext cx="1447275" cy="1735700"/>
            </a:xfrm>
            <a:custGeom>
              <a:avLst/>
              <a:gdLst/>
              <a:ahLst/>
              <a:cxnLst/>
              <a:rect l="l" t="t" r="r" b="b"/>
              <a:pathLst>
                <a:path w="57891" h="69428" extrusionOk="0">
                  <a:moveTo>
                    <a:pt x="22935" y="4694"/>
                  </a:moveTo>
                  <a:cubicBezTo>
                    <a:pt x="24969" y="4694"/>
                    <a:pt x="27004" y="5064"/>
                    <a:pt x="28853" y="5804"/>
                  </a:cubicBezTo>
                  <a:cubicBezTo>
                    <a:pt x="36066" y="8948"/>
                    <a:pt x="42725" y="16716"/>
                    <a:pt x="46609" y="26703"/>
                  </a:cubicBezTo>
                  <a:cubicBezTo>
                    <a:pt x="52712" y="42794"/>
                    <a:pt x="49753" y="59440"/>
                    <a:pt x="39950" y="63878"/>
                  </a:cubicBezTo>
                  <a:cubicBezTo>
                    <a:pt x="38303" y="64572"/>
                    <a:pt x="36533" y="64900"/>
                    <a:pt x="34775" y="64900"/>
                  </a:cubicBezTo>
                  <a:cubicBezTo>
                    <a:pt x="32783" y="64900"/>
                    <a:pt x="30806" y="64479"/>
                    <a:pt x="29038" y="63694"/>
                  </a:cubicBezTo>
                  <a:cubicBezTo>
                    <a:pt x="21640" y="60549"/>
                    <a:pt x="14982" y="52781"/>
                    <a:pt x="11283" y="42794"/>
                  </a:cubicBezTo>
                  <a:cubicBezTo>
                    <a:pt x="5180" y="26888"/>
                    <a:pt x="8139" y="10058"/>
                    <a:pt x="17941" y="5619"/>
                  </a:cubicBezTo>
                  <a:cubicBezTo>
                    <a:pt x="19421" y="5064"/>
                    <a:pt x="21270" y="4694"/>
                    <a:pt x="22935" y="4694"/>
                  </a:cubicBezTo>
                  <a:close/>
                  <a:moveTo>
                    <a:pt x="23197" y="0"/>
                  </a:moveTo>
                  <a:cubicBezTo>
                    <a:pt x="20782" y="0"/>
                    <a:pt x="18348" y="462"/>
                    <a:pt x="16092" y="1365"/>
                  </a:cubicBezTo>
                  <a:cubicBezTo>
                    <a:pt x="4070" y="6913"/>
                    <a:pt x="1" y="26148"/>
                    <a:pt x="6844" y="44459"/>
                  </a:cubicBezTo>
                  <a:cubicBezTo>
                    <a:pt x="11098" y="55741"/>
                    <a:pt x="18681" y="64433"/>
                    <a:pt x="27189" y="67947"/>
                  </a:cubicBezTo>
                  <a:cubicBezTo>
                    <a:pt x="29593" y="68872"/>
                    <a:pt x="32182" y="69427"/>
                    <a:pt x="34957" y="69427"/>
                  </a:cubicBezTo>
                  <a:cubicBezTo>
                    <a:pt x="37361" y="69427"/>
                    <a:pt x="39580" y="69057"/>
                    <a:pt x="41800" y="67947"/>
                  </a:cubicBezTo>
                  <a:cubicBezTo>
                    <a:pt x="53822" y="62584"/>
                    <a:pt x="57891" y="43349"/>
                    <a:pt x="50862" y="25039"/>
                  </a:cubicBezTo>
                  <a:cubicBezTo>
                    <a:pt x="46609" y="13757"/>
                    <a:pt x="39026" y="5064"/>
                    <a:pt x="30518" y="1550"/>
                  </a:cubicBezTo>
                  <a:cubicBezTo>
                    <a:pt x="28246" y="508"/>
                    <a:pt x="25731" y="0"/>
                    <a:pt x="2319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40"/>
            <p:cNvSpPr/>
            <p:nvPr/>
          </p:nvSpPr>
          <p:spPr>
            <a:xfrm>
              <a:off x="2170850" y="241050"/>
              <a:ext cx="1405650" cy="1763375"/>
            </a:xfrm>
            <a:custGeom>
              <a:avLst/>
              <a:gdLst/>
              <a:ahLst/>
              <a:cxnLst/>
              <a:rect l="l" t="t" r="r" b="b"/>
              <a:pathLst>
                <a:path w="56226" h="70535" extrusionOk="0">
                  <a:moveTo>
                    <a:pt x="23796" y="4622"/>
                  </a:moveTo>
                  <a:cubicBezTo>
                    <a:pt x="26113" y="4622"/>
                    <a:pt x="28367" y="5200"/>
                    <a:pt x="30332" y="6356"/>
                  </a:cubicBezTo>
                  <a:cubicBezTo>
                    <a:pt x="37545" y="10240"/>
                    <a:pt x="43464" y="18563"/>
                    <a:pt x="46423" y="28920"/>
                  </a:cubicBezTo>
                  <a:cubicBezTo>
                    <a:pt x="51047" y="45566"/>
                    <a:pt x="46608" y="61842"/>
                    <a:pt x="36436" y="65356"/>
                  </a:cubicBezTo>
                  <a:cubicBezTo>
                    <a:pt x="35217" y="65741"/>
                    <a:pt x="33955" y="65925"/>
                    <a:pt x="32686" y="65925"/>
                  </a:cubicBezTo>
                  <a:cubicBezTo>
                    <a:pt x="30295" y="65925"/>
                    <a:pt x="27883" y="65269"/>
                    <a:pt x="25709" y="64061"/>
                  </a:cubicBezTo>
                  <a:cubicBezTo>
                    <a:pt x="18680" y="60362"/>
                    <a:pt x="12762" y="51854"/>
                    <a:pt x="9803" y="41497"/>
                  </a:cubicBezTo>
                  <a:cubicBezTo>
                    <a:pt x="4994" y="24851"/>
                    <a:pt x="9433" y="8576"/>
                    <a:pt x="19605" y="5247"/>
                  </a:cubicBezTo>
                  <a:cubicBezTo>
                    <a:pt x="20992" y="4830"/>
                    <a:pt x="22405" y="4622"/>
                    <a:pt x="23796" y="4622"/>
                  </a:cubicBezTo>
                  <a:close/>
                  <a:moveTo>
                    <a:pt x="23512" y="1"/>
                  </a:moveTo>
                  <a:cubicBezTo>
                    <a:pt x="21696" y="1"/>
                    <a:pt x="19874" y="270"/>
                    <a:pt x="18126" y="808"/>
                  </a:cubicBezTo>
                  <a:cubicBezTo>
                    <a:pt x="5734" y="5062"/>
                    <a:pt x="0" y="23742"/>
                    <a:pt x="5364" y="42792"/>
                  </a:cubicBezTo>
                  <a:cubicBezTo>
                    <a:pt x="8693" y="54259"/>
                    <a:pt x="15536" y="63876"/>
                    <a:pt x="23674" y="68130"/>
                  </a:cubicBezTo>
                  <a:cubicBezTo>
                    <a:pt x="26448" y="69610"/>
                    <a:pt x="29593" y="70534"/>
                    <a:pt x="32737" y="70534"/>
                  </a:cubicBezTo>
                  <a:cubicBezTo>
                    <a:pt x="34586" y="70534"/>
                    <a:pt x="36251" y="70350"/>
                    <a:pt x="37915" y="69795"/>
                  </a:cubicBezTo>
                  <a:cubicBezTo>
                    <a:pt x="50492" y="65541"/>
                    <a:pt x="56225" y="46861"/>
                    <a:pt x="50862" y="27811"/>
                  </a:cubicBezTo>
                  <a:cubicBezTo>
                    <a:pt x="47533" y="16159"/>
                    <a:pt x="40690" y="6726"/>
                    <a:pt x="32552" y="2472"/>
                  </a:cubicBezTo>
                  <a:cubicBezTo>
                    <a:pt x="29845" y="825"/>
                    <a:pt x="26688" y="1"/>
                    <a:pt x="2351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40"/>
            <p:cNvSpPr/>
            <p:nvPr/>
          </p:nvSpPr>
          <p:spPr>
            <a:xfrm>
              <a:off x="5074575" y="1360525"/>
              <a:ext cx="1451900" cy="1735100"/>
            </a:xfrm>
            <a:custGeom>
              <a:avLst/>
              <a:gdLst/>
              <a:ahLst/>
              <a:cxnLst/>
              <a:rect l="l" t="t" r="r" b="b"/>
              <a:pathLst>
                <a:path w="58076" h="69404" extrusionOk="0">
                  <a:moveTo>
                    <a:pt x="34956" y="4671"/>
                  </a:moveTo>
                  <a:cubicBezTo>
                    <a:pt x="36806" y="4671"/>
                    <a:pt x="38470" y="5041"/>
                    <a:pt x="39950" y="5596"/>
                  </a:cubicBezTo>
                  <a:cubicBezTo>
                    <a:pt x="49937" y="10035"/>
                    <a:pt x="52897" y="26680"/>
                    <a:pt x="46793" y="42771"/>
                  </a:cubicBezTo>
                  <a:cubicBezTo>
                    <a:pt x="42909" y="52943"/>
                    <a:pt x="36251" y="60711"/>
                    <a:pt x="29038" y="63671"/>
                  </a:cubicBezTo>
                  <a:cubicBezTo>
                    <a:pt x="27172" y="64456"/>
                    <a:pt x="25201" y="64877"/>
                    <a:pt x="23236" y="64877"/>
                  </a:cubicBezTo>
                  <a:cubicBezTo>
                    <a:pt x="21502" y="64877"/>
                    <a:pt x="19773" y="64549"/>
                    <a:pt x="18126" y="63855"/>
                  </a:cubicBezTo>
                  <a:cubicBezTo>
                    <a:pt x="8138" y="59417"/>
                    <a:pt x="5179" y="42771"/>
                    <a:pt x="11283" y="26680"/>
                  </a:cubicBezTo>
                  <a:cubicBezTo>
                    <a:pt x="15167" y="16693"/>
                    <a:pt x="21825" y="8925"/>
                    <a:pt x="29038" y="5781"/>
                  </a:cubicBezTo>
                  <a:cubicBezTo>
                    <a:pt x="30887" y="5041"/>
                    <a:pt x="32922" y="4671"/>
                    <a:pt x="34956" y="4671"/>
                  </a:cubicBezTo>
                  <a:close/>
                  <a:moveTo>
                    <a:pt x="34494" y="1"/>
                  </a:moveTo>
                  <a:cubicBezTo>
                    <a:pt x="31997" y="1"/>
                    <a:pt x="29500" y="510"/>
                    <a:pt x="27188" y="1527"/>
                  </a:cubicBezTo>
                  <a:cubicBezTo>
                    <a:pt x="18866" y="5041"/>
                    <a:pt x="11283" y="13734"/>
                    <a:pt x="7029" y="25016"/>
                  </a:cubicBezTo>
                  <a:cubicBezTo>
                    <a:pt x="1" y="43326"/>
                    <a:pt x="4070" y="62561"/>
                    <a:pt x="16091" y="67924"/>
                  </a:cubicBezTo>
                  <a:cubicBezTo>
                    <a:pt x="18311" y="69034"/>
                    <a:pt x="20715" y="69404"/>
                    <a:pt x="23120" y="69404"/>
                  </a:cubicBezTo>
                  <a:cubicBezTo>
                    <a:pt x="25709" y="69404"/>
                    <a:pt x="28298" y="68849"/>
                    <a:pt x="30703" y="67924"/>
                  </a:cubicBezTo>
                  <a:cubicBezTo>
                    <a:pt x="39025" y="64410"/>
                    <a:pt x="46608" y="55718"/>
                    <a:pt x="51047" y="44436"/>
                  </a:cubicBezTo>
                  <a:cubicBezTo>
                    <a:pt x="58075" y="26125"/>
                    <a:pt x="53821" y="6890"/>
                    <a:pt x="41800" y="1527"/>
                  </a:cubicBezTo>
                  <a:cubicBezTo>
                    <a:pt x="39488" y="510"/>
                    <a:pt x="36991" y="1"/>
                    <a:pt x="3449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40"/>
            <p:cNvSpPr/>
            <p:nvPr/>
          </p:nvSpPr>
          <p:spPr>
            <a:xfrm>
              <a:off x="3835400" y="236425"/>
              <a:ext cx="1405650" cy="1768000"/>
            </a:xfrm>
            <a:custGeom>
              <a:avLst/>
              <a:gdLst/>
              <a:ahLst/>
              <a:cxnLst/>
              <a:rect l="l" t="t" r="r" b="b"/>
              <a:pathLst>
                <a:path w="56226" h="70720" extrusionOk="0">
                  <a:moveTo>
                    <a:pt x="32737" y="4692"/>
                  </a:moveTo>
                  <a:cubicBezTo>
                    <a:pt x="34032" y="4692"/>
                    <a:pt x="35326" y="4877"/>
                    <a:pt x="36436" y="5432"/>
                  </a:cubicBezTo>
                  <a:cubicBezTo>
                    <a:pt x="46608" y="8761"/>
                    <a:pt x="51047" y="25036"/>
                    <a:pt x="46423" y="41682"/>
                  </a:cubicBezTo>
                  <a:cubicBezTo>
                    <a:pt x="43464" y="52039"/>
                    <a:pt x="37361" y="60547"/>
                    <a:pt x="30333" y="64246"/>
                  </a:cubicBezTo>
                  <a:cubicBezTo>
                    <a:pt x="28284" y="65451"/>
                    <a:pt x="25922" y="66028"/>
                    <a:pt x="23501" y="66028"/>
                  </a:cubicBezTo>
                  <a:cubicBezTo>
                    <a:pt x="22206" y="66028"/>
                    <a:pt x="20895" y="65863"/>
                    <a:pt x="19606" y="65541"/>
                  </a:cubicBezTo>
                  <a:cubicBezTo>
                    <a:pt x="9433" y="62027"/>
                    <a:pt x="5179" y="45751"/>
                    <a:pt x="9803" y="29105"/>
                  </a:cubicBezTo>
                  <a:cubicBezTo>
                    <a:pt x="12762" y="18748"/>
                    <a:pt x="18681" y="10425"/>
                    <a:pt x="25709" y="6541"/>
                  </a:cubicBezTo>
                  <a:cubicBezTo>
                    <a:pt x="27928" y="5432"/>
                    <a:pt x="30333" y="4877"/>
                    <a:pt x="32737" y="4692"/>
                  </a:cubicBezTo>
                  <a:close/>
                  <a:moveTo>
                    <a:pt x="32633" y="1"/>
                  </a:moveTo>
                  <a:cubicBezTo>
                    <a:pt x="29463" y="1"/>
                    <a:pt x="26381" y="825"/>
                    <a:pt x="23674" y="2472"/>
                  </a:cubicBezTo>
                  <a:cubicBezTo>
                    <a:pt x="15537" y="6726"/>
                    <a:pt x="8693" y="16344"/>
                    <a:pt x="5364" y="27811"/>
                  </a:cubicBezTo>
                  <a:cubicBezTo>
                    <a:pt x="1" y="46676"/>
                    <a:pt x="5734" y="65726"/>
                    <a:pt x="18126" y="69795"/>
                  </a:cubicBezTo>
                  <a:cubicBezTo>
                    <a:pt x="19975" y="70350"/>
                    <a:pt x="21640" y="70719"/>
                    <a:pt x="23490" y="70719"/>
                  </a:cubicBezTo>
                  <a:cubicBezTo>
                    <a:pt x="26634" y="70719"/>
                    <a:pt x="29778" y="69795"/>
                    <a:pt x="32552" y="68315"/>
                  </a:cubicBezTo>
                  <a:cubicBezTo>
                    <a:pt x="40690" y="63876"/>
                    <a:pt x="47533" y="54444"/>
                    <a:pt x="50862" y="42792"/>
                  </a:cubicBezTo>
                  <a:cubicBezTo>
                    <a:pt x="56226" y="23927"/>
                    <a:pt x="50492" y="5062"/>
                    <a:pt x="38101" y="808"/>
                  </a:cubicBezTo>
                  <a:cubicBezTo>
                    <a:pt x="36285" y="270"/>
                    <a:pt x="34444" y="1"/>
                    <a:pt x="32633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1" name="Google Shape;471;p40"/>
          <p:cNvGrpSpPr/>
          <p:nvPr/>
        </p:nvGrpSpPr>
        <p:grpSpPr>
          <a:xfrm>
            <a:off x="7935300" y="-28350"/>
            <a:ext cx="1208700" cy="5206800"/>
            <a:chOff x="7935300" y="-28350"/>
            <a:chExt cx="1208700" cy="5206800"/>
          </a:xfrm>
        </p:grpSpPr>
        <p:sp>
          <p:nvSpPr>
            <p:cNvPr id="472" name="Google Shape;472;p40"/>
            <p:cNvSpPr/>
            <p:nvPr/>
          </p:nvSpPr>
          <p:spPr>
            <a:xfrm rot="5400000" flipH="1">
              <a:off x="5936250" y="1970700"/>
              <a:ext cx="5206800" cy="12087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73" name="Google Shape;473;p40"/>
            <p:cNvCxnSpPr/>
            <p:nvPr/>
          </p:nvCxnSpPr>
          <p:spPr>
            <a:xfrm rot="-5400000">
              <a:off x="5332200" y="2575350"/>
              <a:ext cx="52062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74" name="Google Shape;474;p40"/>
          <p:cNvSpPr/>
          <p:nvPr/>
        </p:nvSpPr>
        <p:spPr>
          <a:xfrm>
            <a:off x="-1116900" y="2599000"/>
            <a:ext cx="2325600" cy="2325600"/>
          </a:xfrm>
          <a:prstGeom prst="ellipse">
            <a:avLst/>
          </a:prstGeom>
          <a:gradFill>
            <a:gsLst>
              <a:gs pos="0">
                <a:schemeClr val="lt2"/>
              </a:gs>
              <a:gs pos="64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5" name="Google Shape;475;p40"/>
          <p:cNvSpPr/>
          <p:nvPr/>
        </p:nvSpPr>
        <p:spPr>
          <a:xfrm>
            <a:off x="7935300" y="48125"/>
            <a:ext cx="2325600" cy="2325600"/>
          </a:xfrm>
          <a:prstGeom prst="ellipse">
            <a:avLst/>
          </a:prstGeom>
          <a:gradFill>
            <a:gsLst>
              <a:gs pos="0">
                <a:schemeClr val="lt2"/>
              </a:gs>
              <a:gs pos="64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6" name="Google Shape;476;p40"/>
          <p:cNvSpPr/>
          <p:nvPr/>
        </p:nvSpPr>
        <p:spPr>
          <a:xfrm>
            <a:off x="3521538" y="4095875"/>
            <a:ext cx="2325600" cy="2325600"/>
          </a:xfrm>
          <a:prstGeom prst="ellipse">
            <a:avLst/>
          </a:prstGeom>
          <a:gradFill>
            <a:gsLst>
              <a:gs pos="0">
                <a:schemeClr val="lt2"/>
              </a:gs>
              <a:gs pos="64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7" name="Google Shape;477;p40"/>
          <p:cNvSpPr/>
          <p:nvPr/>
        </p:nvSpPr>
        <p:spPr>
          <a:xfrm>
            <a:off x="494063" y="1140266"/>
            <a:ext cx="308607" cy="1369915"/>
          </a:xfrm>
          <a:custGeom>
            <a:avLst/>
            <a:gdLst/>
            <a:ahLst/>
            <a:cxnLst/>
            <a:rect l="l" t="t" r="r" b="b"/>
            <a:pathLst>
              <a:path w="42699" h="189542" extrusionOk="0">
                <a:moveTo>
                  <a:pt x="21288" y="1"/>
                </a:moveTo>
                <a:cubicBezTo>
                  <a:pt x="20679" y="1"/>
                  <a:pt x="20071" y="147"/>
                  <a:pt x="19778" y="440"/>
                </a:cubicBezTo>
                <a:lnTo>
                  <a:pt x="1047" y="19232"/>
                </a:lnTo>
                <a:cubicBezTo>
                  <a:pt x="0" y="20279"/>
                  <a:pt x="31" y="20248"/>
                  <a:pt x="1078" y="21358"/>
                </a:cubicBezTo>
                <a:cubicBezTo>
                  <a:pt x="1340" y="21635"/>
                  <a:pt x="1540" y="21773"/>
                  <a:pt x="1744" y="21773"/>
                </a:cubicBezTo>
                <a:cubicBezTo>
                  <a:pt x="1949" y="21773"/>
                  <a:pt x="2157" y="21635"/>
                  <a:pt x="2434" y="21358"/>
                </a:cubicBezTo>
                <a:cubicBezTo>
                  <a:pt x="7979" y="15781"/>
                  <a:pt x="13524" y="10205"/>
                  <a:pt x="19070" y="4629"/>
                </a:cubicBezTo>
                <a:cubicBezTo>
                  <a:pt x="19316" y="4352"/>
                  <a:pt x="19501" y="4075"/>
                  <a:pt x="19686" y="3767"/>
                </a:cubicBezTo>
                <a:lnTo>
                  <a:pt x="20025" y="4013"/>
                </a:lnTo>
                <a:lnTo>
                  <a:pt x="20025" y="188209"/>
                </a:lnTo>
                <a:lnTo>
                  <a:pt x="20025" y="189071"/>
                </a:lnTo>
                <a:cubicBezTo>
                  <a:pt x="20025" y="189226"/>
                  <a:pt x="20025" y="189472"/>
                  <a:pt x="20179" y="189472"/>
                </a:cubicBezTo>
                <a:cubicBezTo>
                  <a:pt x="20533" y="189518"/>
                  <a:pt x="20887" y="189541"/>
                  <a:pt x="21238" y="189541"/>
                </a:cubicBezTo>
                <a:cubicBezTo>
                  <a:pt x="21588" y="189541"/>
                  <a:pt x="21935" y="189518"/>
                  <a:pt x="22274" y="189472"/>
                </a:cubicBezTo>
                <a:cubicBezTo>
                  <a:pt x="22736" y="189380"/>
                  <a:pt x="22489" y="188763"/>
                  <a:pt x="22489" y="188363"/>
                </a:cubicBezTo>
                <a:lnTo>
                  <a:pt x="22489" y="5461"/>
                </a:lnTo>
                <a:lnTo>
                  <a:pt x="22489" y="4506"/>
                </a:lnTo>
                <a:cubicBezTo>
                  <a:pt x="22520" y="4352"/>
                  <a:pt x="22428" y="4106"/>
                  <a:pt x="22643" y="4013"/>
                </a:cubicBezTo>
                <a:cubicBezTo>
                  <a:pt x="22681" y="3999"/>
                  <a:pt x="22715" y="3993"/>
                  <a:pt x="22746" y="3993"/>
                </a:cubicBezTo>
                <a:cubicBezTo>
                  <a:pt x="22919" y="3993"/>
                  <a:pt x="23001" y="4181"/>
                  <a:pt x="23105" y="4260"/>
                </a:cubicBezTo>
                <a:cubicBezTo>
                  <a:pt x="23321" y="4444"/>
                  <a:pt x="23475" y="4629"/>
                  <a:pt x="23660" y="4814"/>
                </a:cubicBezTo>
                <a:cubicBezTo>
                  <a:pt x="29205" y="10359"/>
                  <a:pt x="34750" y="15905"/>
                  <a:pt x="40265" y="21481"/>
                </a:cubicBezTo>
                <a:cubicBezTo>
                  <a:pt x="40537" y="21769"/>
                  <a:pt x="40767" y="21932"/>
                  <a:pt x="40986" y="21932"/>
                </a:cubicBezTo>
                <a:cubicBezTo>
                  <a:pt x="41189" y="21932"/>
                  <a:pt x="41382" y="21792"/>
                  <a:pt x="41590" y="21481"/>
                </a:cubicBezTo>
                <a:cubicBezTo>
                  <a:pt x="41713" y="21327"/>
                  <a:pt x="41836" y="21204"/>
                  <a:pt x="41990" y="21080"/>
                </a:cubicBezTo>
                <a:cubicBezTo>
                  <a:pt x="42699" y="20587"/>
                  <a:pt x="42545" y="20218"/>
                  <a:pt x="41990" y="19694"/>
                </a:cubicBezTo>
                <a:cubicBezTo>
                  <a:pt x="35582" y="13286"/>
                  <a:pt x="29205" y="6878"/>
                  <a:pt x="22797" y="440"/>
                </a:cubicBezTo>
                <a:cubicBezTo>
                  <a:pt x="22505" y="147"/>
                  <a:pt x="21896" y="1"/>
                  <a:pt x="2128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8" name="Google Shape;478;p40"/>
          <p:cNvSpPr/>
          <p:nvPr/>
        </p:nvSpPr>
        <p:spPr>
          <a:xfrm rot="10800000" flipH="1">
            <a:off x="8291438" y="2694125"/>
            <a:ext cx="308607" cy="1369915"/>
          </a:xfrm>
          <a:custGeom>
            <a:avLst/>
            <a:gdLst/>
            <a:ahLst/>
            <a:cxnLst/>
            <a:rect l="l" t="t" r="r" b="b"/>
            <a:pathLst>
              <a:path w="42699" h="189542" extrusionOk="0">
                <a:moveTo>
                  <a:pt x="21288" y="1"/>
                </a:moveTo>
                <a:cubicBezTo>
                  <a:pt x="20679" y="1"/>
                  <a:pt x="20071" y="147"/>
                  <a:pt x="19778" y="440"/>
                </a:cubicBezTo>
                <a:lnTo>
                  <a:pt x="1047" y="19232"/>
                </a:lnTo>
                <a:cubicBezTo>
                  <a:pt x="0" y="20279"/>
                  <a:pt x="31" y="20248"/>
                  <a:pt x="1078" y="21358"/>
                </a:cubicBezTo>
                <a:cubicBezTo>
                  <a:pt x="1340" y="21635"/>
                  <a:pt x="1540" y="21773"/>
                  <a:pt x="1744" y="21773"/>
                </a:cubicBezTo>
                <a:cubicBezTo>
                  <a:pt x="1949" y="21773"/>
                  <a:pt x="2157" y="21635"/>
                  <a:pt x="2434" y="21358"/>
                </a:cubicBezTo>
                <a:cubicBezTo>
                  <a:pt x="7979" y="15781"/>
                  <a:pt x="13524" y="10205"/>
                  <a:pt x="19070" y="4629"/>
                </a:cubicBezTo>
                <a:cubicBezTo>
                  <a:pt x="19316" y="4352"/>
                  <a:pt x="19501" y="4075"/>
                  <a:pt x="19686" y="3767"/>
                </a:cubicBezTo>
                <a:lnTo>
                  <a:pt x="20025" y="4013"/>
                </a:lnTo>
                <a:lnTo>
                  <a:pt x="20025" y="188209"/>
                </a:lnTo>
                <a:lnTo>
                  <a:pt x="20025" y="189071"/>
                </a:lnTo>
                <a:cubicBezTo>
                  <a:pt x="20025" y="189226"/>
                  <a:pt x="20025" y="189472"/>
                  <a:pt x="20179" y="189472"/>
                </a:cubicBezTo>
                <a:cubicBezTo>
                  <a:pt x="20533" y="189518"/>
                  <a:pt x="20887" y="189541"/>
                  <a:pt x="21238" y="189541"/>
                </a:cubicBezTo>
                <a:cubicBezTo>
                  <a:pt x="21588" y="189541"/>
                  <a:pt x="21935" y="189518"/>
                  <a:pt x="22274" y="189472"/>
                </a:cubicBezTo>
                <a:cubicBezTo>
                  <a:pt x="22736" y="189380"/>
                  <a:pt x="22489" y="188763"/>
                  <a:pt x="22489" y="188363"/>
                </a:cubicBezTo>
                <a:lnTo>
                  <a:pt x="22489" y="5461"/>
                </a:lnTo>
                <a:lnTo>
                  <a:pt x="22489" y="4506"/>
                </a:lnTo>
                <a:cubicBezTo>
                  <a:pt x="22520" y="4352"/>
                  <a:pt x="22428" y="4106"/>
                  <a:pt x="22643" y="4013"/>
                </a:cubicBezTo>
                <a:cubicBezTo>
                  <a:pt x="22681" y="3999"/>
                  <a:pt x="22715" y="3993"/>
                  <a:pt x="22746" y="3993"/>
                </a:cubicBezTo>
                <a:cubicBezTo>
                  <a:pt x="22919" y="3993"/>
                  <a:pt x="23001" y="4181"/>
                  <a:pt x="23105" y="4260"/>
                </a:cubicBezTo>
                <a:cubicBezTo>
                  <a:pt x="23321" y="4444"/>
                  <a:pt x="23475" y="4629"/>
                  <a:pt x="23660" y="4814"/>
                </a:cubicBezTo>
                <a:cubicBezTo>
                  <a:pt x="29205" y="10359"/>
                  <a:pt x="34750" y="15905"/>
                  <a:pt x="40265" y="21481"/>
                </a:cubicBezTo>
                <a:cubicBezTo>
                  <a:pt x="40537" y="21769"/>
                  <a:pt x="40767" y="21932"/>
                  <a:pt x="40986" y="21932"/>
                </a:cubicBezTo>
                <a:cubicBezTo>
                  <a:pt x="41189" y="21932"/>
                  <a:pt x="41382" y="21792"/>
                  <a:pt x="41590" y="21481"/>
                </a:cubicBezTo>
                <a:cubicBezTo>
                  <a:pt x="41713" y="21327"/>
                  <a:pt x="41836" y="21204"/>
                  <a:pt x="41990" y="21080"/>
                </a:cubicBezTo>
                <a:cubicBezTo>
                  <a:pt x="42699" y="20587"/>
                  <a:pt x="42545" y="20218"/>
                  <a:pt x="41990" y="19694"/>
                </a:cubicBezTo>
                <a:cubicBezTo>
                  <a:pt x="35582" y="13286"/>
                  <a:pt x="29205" y="6878"/>
                  <a:pt x="22797" y="440"/>
                </a:cubicBezTo>
                <a:cubicBezTo>
                  <a:pt x="22505" y="147"/>
                  <a:pt x="21896" y="1"/>
                  <a:pt x="2128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8_1"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0" name="Google Shape;480;p41"/>
          <p:cNvGrpSpPr/>
          <p:nvPr/>
        </p:nvGrpSpPr>
        <p:grpSpPr>
          <a:xfrm>
            <a:off x="-11325" y="4216900"/>
            <a:ext cx="9188475" cy="926625"/>
            <a:chOff x="-11325" y="4216900"/>
            <a:chExt cx="9188475" cy="926625"/>
          </a:xfrm>
        </p:grpSpPr>
        <p:sp>
          <p:nvSpPr>
            <p:cNvPr id="481" name="Google Shape;481;p41"/>
            <p:cNvSpPr/>
            <p:nvPr/>
          </p:nvSpPr>
          <p:spPr>
            <a:xfrm>
              <a:off x="-11325" y="4223425"/>
              <a:ext cx="9188400" cy="92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82" name="Google Shape;482;p41"/>
            <p:cNvCxnSpPr/>
            <p:nvPr/>
          </p:nvCxnSpPr>
          <p:spPr>
            <a:xfrm rot="10800000">
              <a:off x="-11250" y="4216900"/>
              <a:ext cx="91884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83" name="Google Shape;483;p41"/>
          <p:cNvGrpSpPr/>
          <p:nvPr/>
        </p:nvGrpSpPr>
        <p:grpSpPr>
          <a:xfrm>
            <a:off x="-11325" y="-1625"/>
            <a:ext cx="9188400" cy="932250"/>
            <a:chOff x="-11325" y="-1625"/>
            <a:chExt cx="9188400" cy="932250"/>
          </a:xfrm>
        </p:grpSpPr>
        <p:sp>
          <p:nvSpPr>
            <p:cNvPr id="484" name="Google Shape;484;p41"/>
            <p:cNvSpPr/>
            <p:nvPr/>
          </p:nvSpPr>
          <p:spPr>
            <a:xfrm>
              <a:off x="-11325" y="-1625"/>
              <a:ext cx="9188400" cy="92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85" name="Google Shape;485;p41"/>
            <p:cNvCxnSpPr/>
            <p:nvPr/>
          </p:nvCxnSpPr>
          <p:spPr>
            <a:xfrm rot="10800000">
              <a:off x="-11325" y="930625"/>
              <a:ext cx="91884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86" name="Google Shape;486;p41"/>
          <p:cNvGrpSpPr/>
          <p:nvPr/>
        </p:nvGrpSpPr>
        <p:grpSpPr>
          <a:xfrm rot="292070" flipH="1">
            <a:off x="6875637" y="4421698"/>
            <a:ext cx="412155" cy="372558"/>
            <a:chOff x="885425" y="236425"/>
            <a:chExt cx="5641050" cy="5099100"/>
          </a:xfrm>
        </p:grpSpPr>
        <p:sp>
          <p:nvSpPr>
            <p:cNvPr id="487" name="Google Shape;487;p41"/>
            <p:cNvSpPr/>
            <p:nvPr/>
          </p:nvSpPr>
          <p:spPr>
            <a:xfrm>
              <a:off x="1731575" y="2110750"/>
              <a:ext cx="3944125" cy="3224775"/>
            </a:xfrm>
            <a:custGeom>
              <a:avLst/>
              <a:gdLst/>
              <a:ahLst/>
              <a:cxnLst/>
              <a:rect l="l" t="t" r="r" b="b"/>
              <a:pathLst>
                <a:path w="157765" h="128991" extrusionOk="0">
                  <a:moveTo>
                    <a:pt x="82674" y="4439"/>
                  </a:moveTo>
                  <a:cubicBezTo>
                    <a:pt x="83229" y="4439"/>
                    <a:pt x="83784" y="4624"/>
                    <a:pt x="84339" y="4624"/>
                  </a:cubicBezTo>
                  <a:cubicBezTo>
                    <a:pt x="103019" y="6844"/>
                    <a:pt x="122254" y="20900"/>
                    <a:pt x="134275" y="41060"/>
                  </a:cubicBezTo>
                  <a:cubicBezTo>
                    <a:pt x="152586" y="71946"/>
                    <a:pt x="149441" y="107827"/>
                    <a:pt x="127247" y="121144"/>
                  </a:cubicBezTo>
                  <a:cubicBezTo>
                    <a:pt x="123531" y="123340"/>
                    <a:pt x="119698" y="124147"/>
                    <a:pt x="115644" y="124147"/>
                  </a:cubicBezTo>
                  <a:cubicBezTo>
                    <a:pt x="110822" y="124147"/>
                    <a:pt x="105686" y="123005"/>
                    <a:pt x="100060" y="121698"/>
                  </a:cubicBezTo>
                  <a:cubicBezTo>
                    <a:pt x="93216" y="119756"/>
                    <a:pt x="86096" y="118785"/>
                    <a:pt x="78975" y="118785"/>
                  </a:cubicBezTo>
                  <a:cubicBezTo>
                    <a:pt x="71854" y="118785"/>
                    <a:pt x="64734" y="119756"/>
                    <a:pt x="57891" y="121698"/>
                  </a:cubicBezTo>
                  <a:cubicBezTo>
                    <a:pt x="52364" y="123005"/>
                    <a:pt x="47220" y="124147"/>
                    <a:pt x="42369" y="124147"/>
                  </a:cubicBezTo>
                  <a:cubicBezTo>
                    <a:pt x="38291" y="124147"/>
                    <a:pt x="34420" y="123340"/>
                    <a:pt x="30703" y="121144"/>
                  </a:cubicBezTo>
                  <a:cubicBezTo>
                    <a:pt x="8509" y="107827"/>
                    <a:pt x="5365" y="71946"/>
                    <a:pt x="23860" y="41060"/>
                  </a:cubicBezTo>
                  <a:cubicBezTo>
                    <a:pt x="35881" y="20900"/>
                    <a:pt x="54931" y="6844"/>
                    <a:pt x="73612" y="4624"/>
                  </a:cubicBezTo>
                  <a:cubicBezTo>
                    <a:pt x="74166" y="4439"/>
                    <a:pt x="74906" y="4439"/>
                    <a:pt x="75461" y="4439"/>
                  </a:cubicBezTo>
                  <a:close/>
                  <a:moveTo>
                    <a:pt x="75091" y="0"/>
                  </a:moveTo>
                  <a:lnTo>
                    <a:pt x="73057" y="185"/>
                  </a:lnTo>
                  <a:cubicBezTo>
                    <a:pt x="52897" y="2590"/>
                    <a:pt x="32552" y="17571"/>
                    <a:pt x="19791" y="38840"/>
                  </a:cubicBezTo>
                  <a:cubicBezTo>
                    <a:pt x="1" y="71946"/>
                    <a:pt x="3885" y="110786"/>
                    <a:pt x="28299" y="125212"/>
                  </a:cubicBezTo>
                  <a:cubicBezTo>
                    <a:pt x="32285" y="127639"/>
                    <a:pt x="36760" y="128929"/>
                    <a:pt x="41265" y="128929"/>
                  </a:cubicBezTo>
                  <a:cubicBezTo>
                    <a:pt x="41566" y="128929"/>
                    <a:pt x="41868" y="128923"/>
                    <a:pt x="42170" y="128912"/>
                  </a:cubicBezTo>
                  <a:cubicBezTo>
                    <a:pt x="47718" y="128727"/>
                    <a:pt x="53267" y="127802"/>
                    <a:pt x="58815" y="126507"/>
                  </a:cubicBezTo>
                  <a:cubicBezTo>
                    <a:pt x="65289" y="124658"/>
                    <a:pt x="72132" y="123733"/>
                    <a:pt x="78975" y="123548"/>
                  </a:cubicBezTo>
                  <a:cubicBezTo>
                    <a:pt x="85818" y="123733"/>
                    <a:pt x="92477" y="124658"/>
                    <a:pt x="99135" y="126507"/>
                  </a:cubicBezTo>
                  <a:cubicBezTo>
                    <a:pt x="104789" y="127774"/>
                    <a:pt x="110237" y="128990"/>
                    <a:pt x="115562" y="128990"/>
                  </a:cubicBezTo>
                  <a:cubicBezTo>
                    <a:pt x="120339" y="128990"/>
                    <a:pt x="125016" y="128011"/>
                    <a:pt x="129652" y="125212"/>
                  </a:cubicBezTo>
                  <a:cubicBezTo>
                    <a:pt x="154065" y="110786"/>
                    <a:pt x="157764" y="71946"/>
                    <a:pt x="138159" y="38840"/>
                  </a:cubicBezTo>
                  <a:cubicBezTo>
                    <a:pt x="125398" y="17571"/>
                    <a:pt x="104868" y="2590"/>
                    <a:pt x="84709" y="185"/>
                  </a:cubicBezTo>
                  <a:lnTo>
                    <a:pt x="82859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41"/>
            <p:cNvSpPr/>
            <p:nvPr/>
          </p:nvSpPr>
          <p:spPr>
            <a:xfrm>
              <a:off x="885425" y="1359950"/>
              <a:ext cx="1447275" cy="1735700"/>
            </a:xfrm>
            <a:custGeom>
              <a:avLst/>
              <a:gdLst/>
              <a:ahLst/>
              <a:cxnLst/>
              <a:rect l="l" t="t" r="r" b="b"/>
              <a:pathLst>
                <a:path w="57891" h="69428" extrusionOk="0">
                  <a:moveTo>
                    <a:pt x="22935" y="4694"/>
                  </a:moveTo>
                  <a:cubicBezTo>
                    <a:pt x="24969" y="4694"/>
                    <a:pt x="27004" y="5064"/>
                    <a:pt x="28853" y="5804"/>
                  </a:cubicBezTo>
                  <a:cubicBezTo>
                    <a:pt x="36066" y="8948"/>
                    <a:pt x="42725" y="16716"/>
                    <a:pt x="46609" y="26703"/>
                  </a:cubicBezTo>
                  <a:cubicBezTo>
                    <a:pt x="52712" y="42794"/>
                    <a:pt x="49753" y="59440"/>
                    <a:pt x="39950" y="63878"/>
                  </a:cubicBezTo>
                  <a:cubicBezTo>
                    <a:pt x="38303" y="64572"/>
                    <a:pt x="36533" y="64900"/>
                    <a:pt x="34775" y="64900"/>
                  </a:cubicBezTo>
                  <a:cubicBezTo>
                    <a:pt x="32783" y="64900"/>
                    <a:pt x="30806" y="64479"/>
                    <a:pt x="29038" y="63694"/>
                  </a:cubicBezTo>
                  <a:cubicBezTo>
                    <a:pt x="21640" y="60549"/>
                    <a:pt x="14982" y="52781"/>
                    <a:pt x="11283" y="42794"/>
                  </a:cubicBezTo>
                  <a:cubicBezTo>
                    <a:pt x="5180" y="26888"/>
                    <a:pt x="8139" y="10058"/>
                    <a:pt x="17941" y="5619"/>
                  </a:cubicBezTo>
                  <a:cubicBezTo>
                    <a:pt x="19421" y="5064"/>
                    <a:pt x="21270" y="4694"/>
                    <a:pt x="22935" y="4694"/>
                  </a:cubicBezTo>
                  <a:close/>
                  <a:moveTo>
                    <a:pt x="23197" y="0"/>
                  </a:moveTo>
                  <a:cubicBezTo>
                    <a:pt x="20782" y="0"/>
                    <a:pt x="18348" y="462"/>
                    <a:pt x="16092" y="1365"/>
                  </a:cubicBezTo>
                  <a:cubicBezTo>
                    <a:pt x="4070" y="6913"/>
                    <a:pt x="1" y="26148"/>
                    <a:pt x="6844" y="44459"/>
                  </a:cubicBezTo>
                  <a:cubicBezTo>
                    <a:pt x="11098" y="55741"/>
                    <a:pt x="18681" y="64433"/>
                    <a:pt x="27189" y="67947"/>
                  </a:cubicBezTo>
                  <a:cubicBezTo>
                    <a:pt x="29593" y="68872"/>
                    <a:pt x="32182" y="69427"/>
                    <a:pt x="34957" y="69427"/>
                  </a:cubicBezTo>
                  <a:cubicBezTo>
                    <a:pt x="37361" y="69427"/>
                    <a:pt x="39580" y="69057"/>
                    <a:pt x="41800" y="67947"/>
                  </a:cubicBezTo>
                  <a:cubicBezTo>
                    <a:pt x="53822" y="62584"/>
                    <a:pt x="57891" y="43349"/>
                    <a:pt x="50862" y="25039"/>
                  </a:cubicBezTo>
                  <a:cubicBezTo>
                    <a:pt x="46609" y="13757"/>
                    <a:pt x="39026" y="5064"/>
                    <a:pt x="30518" y="1550"/>
                  </a:cubicBezTo>
                  <a:cubicBezTo>
                    <a:pt x="28246" y="508"/>
                    <a:pt x="25731" y="0"/>
                    <a:pt x="2319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41"/>
            <p:cNvSpPr/>
            <p:nvPr/>
          </p:nvSpPr>
          <p:spPr>
            <a:xfrm>
              <a:off x="2170850" y="241050"/>
              <a:ext cx="1405650" cy="1763375"/>
            </a:xfrm>
            <a:custGeom>
              <a:avLst/>
              <a:gdLst/>
              <a:ahLst/>
              <a:cxnLst/>
              <a:rect l="l" t="t" r="r" b="b"/>
              <a:pathLst>
                <a:path w="56226" h="70535" extrusionOk="0">
                  <a:moveTo>
                    <a:pt x="23796" y="4622"/>
                  </a:moveTo>
                  <a:cubicBezTo>
                    <a:pt x="26113" y="4622"/>
                    <a:pt x="28367" y="5200"/>
                    <a:pt x="30332" y="6356"/>
                  </a:cubicBezTo>
                  <a:cubicBezTo>
                    <a:pt x="37545" y="10240"/>
                    <a:pt x="43464" y="18563"/>
                    <a:pt x="46423" y="28920"/>
                  </a:cubicBezTo>
                  <a:cubicBezTo>
                    <a:pt x="51047" y="45566"/>
                    <a:pt x="46608" y="61842"/>
                    <a:pt x="36436" y="65356"/>
                  </a:cubicBezTo>
                  <a:cubicBezTo>
                    <a:pt x="35217" y="65741"/>
                    <a:pt x="33955" y="65925"/>
                    <a:pt x="32686" y="65925"/>
                  </a:cubicBezTo>
                  <a:cubicBezTo>
                    <a:pt x="30295" y="65925"/>
                    <a:pt x="27883" y="65269"/>
                    <a:pt x="25709" y="64061"/>
                  </a:cubicBezTo>
                  <a:cubicBezTo>
                    <a:pt x="18680" y="60362"/>
                    <a:pt x="12762" y="51854"/>
                    <a:pt x="9803" y="41497"/>
                  </a:cubicBezTo>
                  <a:cubicBezTo>
                    <a:pt x="4994" y="24851"/>
                    <a:pt x="9433" y="8576"/>
                    <a:pt x="19605" y="5247"/>
                  </a:cubicBezTo>
                  <a:cubicBezTo>
                    <a:pt x="20992" y="4830"/>
                    <a:pt x="22405" y="4622"/>
                    <a:pt x="23796" y="4622"/>
                  </a:cubicBezTo>
                  <a:close/>
                  <a:moveTo>
                    <a:pt x="23512" y="1"/>
                  </a:moveTo>
                  <a:cubicBezTo>
                    <a:pt x="21696" y="1"/>
                    <a:pt x="19874" y="270"/>
                    <a:pt x="18126" y="808"/>
                  </a:cubicBezTo>
                  <a:cubicBezTo>
                    <a:pt x="5734" y="5062"/>
                    <a:pt x="0" y="23742"/>
                    <a:pt x="5364" y="42792"/>
                  </a:cubicBezTo>
                  <a:cubicBezTo>
                    <a:pt x="8693" y="54259"/>
                    <a:pt x="15536" y="63876"/>
                    <a:pt x="23674" y="68130"/>
                  </a:cubicBezTo>
                  <a:cubicBezTo>
                    <a:pt x="26448" y="69610"/>
                    <a:pt x="29593" y="70534"/>
                    <a:pt x="32737" y="70534"/>
                  </a:cubicBezTo>
                  <a:cubicBezTo>
                    <a:pt x="34586" y="70534"/>
                    <a:pt x="36251" y="70350"/>
                    <a:pt x="37915" y="69795"/>
                  </a:cubicBezTo>
                  <a:cubicBezTo>
                    <a:pt x="50492" y="65541"/>
                    <a:pt x="56225" y="46861"/>
                    <a:pt x="50862" y="27811"/>
                  </a:cubicBezTo>
                  <a:cubicBezTo>
                    <a:pt x="47533" y="16159"/>
                    <a:pt x="40690" y="6726"/>
                    <a:pt x="32552" y="2472"/>
                  </a:cubicBezTo>
                  <a:cubicBezTo>
                    <a:pt x="29845" y="825"/>
                    <a:pt x="26688" y="1"/>
                    <a:pt x="2351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41"/>
            <p:cNvSpPr/>
            <p:nvPr/>
          </p:nvSpPr>
          <p:spPr>
            <a:xfrm>
              <a:off x="5074575" y="1360525"/>
              <a:ext cx="1451900" cy="1735100"/>
            </a:xfrm>
            <a:custGeom>
              <a:avLst/>
              <a:gdLst/>
              <a:ahLst/>
              <a:cxnLst/>
              <a:rect l="l" t="t" r="r" b="b"/>
              <a:pathLst>
                <a:path w="58076" h="69404" extrusionOk="0">
                  <a:moveTo>
                    <a:pt x="34956" y="4671"/>
                  </a:moveTo>
                  <a:cubicBezTo>
                    <a:pt x="36806" y="4671"/>
                    <a:pt x="38470" y="5041"/>
                    <a:pt x="39950" y="5596"/>
                  </a:cubicBezTo>
                  <a:cubicBezTo>
                    <a:pt x="49937" y="10035"/>
                    <a:pt x="52897" y="26680"/>
                    <a:pt x="46793" y="42771"/>
                  </a:cubicBezTo>
                  <a:cubicBezTo>
                    <a:pt x="42909" y="52943"/>
                    <a:pt x="36251" y="60711"/>
                    <a:pt x="29038" y="63671"/>
                  </a:cubicBezTo>
                  <a:cubicBezTo>
                    <a:pt x="27172" y="64456"/>
                    <a:pt x="25201" y="64877"/>
                    <a:pt x="23236" y="64877"/>
                  </a:cubicBezTo>
                  <a:cubicBezTo>
                    <a:pt x="21502" y="64877"/>
                    <a:pt x="19773" y="64549"/>
                    <a:pt x="18126" y="63855"/>
                  </a:cubicBezTo>
                  <a:cubicBezTo>
                    <a:pt x="8138" y="59417"/>
                    <a:pt x="5179" y="42771"/>
                    <a:pt x="11283" y="26680"/>
                  </a:cubicBezTo>
                  <a:cubicBezTo>
                    <a:pt x="15167" y="16693"/>
                    <a:pt x="21825" y="8925"/>
                    <a:pt x="29038" y="5781"/>
                  </a:cubicBezTo>
                  <a:cubicBezTo>
                    <a:pt x="30887" y="5041"/>
                    <a:pt x="32922" y="4671"/>
                    <a:pt x="34956" y="4671"/>
                  </a:cubicBezTo>
                  <a:close/>
                  <a:moveTo>
                    <a:pt x="34494" y="1"/>
                  </a:moveTo>
                  <a:cubicBezTo>
                    <a:pt x="31997" y="1"/>
                    <a:pt x="29500" y="510"/>
                    <a:pt x="27188" y="1527"/>
                  </a:cubicBezTo>
                  <a:cubicBezTo>
                    <a:pt x="18866" y="5041"/>
                    <a:pt x="11283" y="13734"/>
                    <a:pt x="7029" y="25016"/>
                  </a:cubicBezTo>
                  <a:cubicBezTo>
                    <a:pt x="1" y="43326"/>
                    <a:pt x="4070" y="62561"/>
                    <a:pt x="16091" y="67924"/>
                  </a:cubicBezTo>
                  <a:cubicBezTo>
                    <a:pt x="18311" y="69034"/>
                    <a:pt x="20715" y="69404"/>
                    <a:pt x="23120" y="69404"/>
                  </a:cubicBezTo>
                  <a:cubicBezTo>
                    <a:pt x="25709" y="69404"/>
                    <a:pt x="28298" y="68849"/>
                    <a:pt x="30703" y="67924"/>
                  </a:cubicBezTo>
                  <a:cubicBezTo>
                    <a:pt x="39025" y="64410"/>
                    <a:pt x="46608" y="55718"/>
                    <a:pt x="51047" y="44436"/>
                  </a:cubicBezTo>
                  <a:cubicBezTo>
                    <a:pt x="58075" y="26125"/>
                    <a:pt x="53821" y="6890"/>
                    <a:pt x="41800" y="1527"/>
                  </a:cubicBezTo>
                  <a:cubicBezTo>
                    <a:pt x="39488" y="510"/>
                    <a:pt x="36991" y="1"/>
                    <a:pt x="3449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41"/>
            <p:cNvSpPr/>
            <p:nvPr/>
          </p:nvSpPr>
          <p:spPr>
            <a:xfrm>
              <a:off x="3835400" y="236425"/>
              <a:ext cx="1405650" cy="1768000"/>
            </a:xfrm>
            <a:custGeom>
              <a:avLst/>
              <a:gdLst/>
              <a:ahLst/>
              <a:cxnLst/>
              <a:rect l="l" t="t" r="r" b="b"/>
              <a:pathLst>
                <a:path w="56226" h="70720" extrusionOk="0">
                  <a:moveTo>
                    <a:pt x="32737" y="4692"/>
                  </a:moveTo>
                  <a:cubicBezTo>
                    <a:pt x="34032" y="4692"/>
                    <a:pt x="35326" y="4877"/>
                    <a:pt x="36436" y="5432"/>
                  </a:cubicBezTo>
                  <a:cubicBezTo>
                    <a:pt x="46608" y="8761"/>
                    <a:pt x="51047" y="25036"/>
                    <a:pt x="46423" y="41682"/>
                  </a:cubicBezTo>
                  <a:cubicBezTo>
                    <a:pt x="43464" y="52039"/>
                    <a:pt x="37361" y="60547"/>
                    <a:pt x="30333" y="64246"/>
                  </a:cubicBezTo>
                  <a:cubicBezTo>
                    <a:pt x="28284" y="65451"/>
                    <a:pt x="25922" y="66028"/>
                    <a:pt x="23501" y="66028"/>
                  </a:cubicBezTo>
                  <a:cubicBezTo>
                    <a:pt x="22206" y="66028"/>
                    <a:pt x="20895" y="65863"/>
                    <a:pt x="19606" y="65541"/>
                  </a:cubicBezTo>
                  <a:cubicBezTo>
                    <a:pt x="9433" y="62027"/>
                    <a:pt x="5179" y="45751"/>
                    <a:pt x="9803" y="29105"/>
                  </a:cubicBezTo>
                  <a:cubicBezTo>
                    <a:pt x="12762" y="18748"/>
                    <a:pt x="18681" y="10425"/>
                    <a:pt x="25709" y="6541"/>
                  </a:cubicBezTo>
                  <a:cubicBezTo>
                    <a:pt x="27928" y="5432"/>
                    <a:pt x="30333" y="4877"/>
                    <a:pt x="32737" y="4692"/>
                  </a:cubicBezTo>
                  <a:close/>
                  <a:moveTo>
                    <a:pt x="32633" y="1"/>
                  </a:moveTo>
                  <a:cubicBezTo>
                    <a:pt x="29463" y="1"/>
                    <a:pt x="26381" y="825"/>
                    <a:pt x="23674" y="2472"/>
                  </a:cubicBezTo>
                  <a:cubicBezTo>
                    <a:pt x="15537" y="6726"/>
                    <a:pt x="8693" y="16344"/>
                    <a:pt x="5364" y="27811"/>
                  </a:cubicBezTo>
                  <a:cubicBezTo>
                    <a:pt x="1" y="46676"/>
                    <a:pt x="5734" y="65726"/>
                    <a:pt x="18126" y="69795"/>
                  </a:cubicBezTo>
                  <a:cubicBezTo>
                    <a:pt x="19975" y="70350"/>
                    <a:pt x="21640" y="70719"/>
                    <a:pt x="23490" y="70719"/>
                  </a:cubicBezTo>
                  <a:cubicBezTo>
                    <a:pt x="26634" y="70719"/>
                    <a:pt x="29778" y="69795"/>
                    <a:pt x="32552" y="68315"/>
                  </a:cubicBezTo>
                  <a:cubicBezTo>
                    <a:pt x="40690" y="63876"/>
                    <a:pt x="47533" y="54444"/>
                    <a:pt x="50862" y="42792"/>
                  </a:cubicBezTo>
                  <a:cubicBezTo>
                    <a:pt x="56226" y="23927"/>
                    <a:pt x="50492" y="5062"/>
                    <a:pt x="38101" y="808"/>
                  </a:cubicBezTo>
                  <a:cubicBezTo>
                    <a:pt x="36285" y="270"/>
                    <a:pt x="34444" y="1"/>
                    <a:pt x="32633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2" name="Google Shape;492;p41"/>
          <p:cNvGrpSpPr/>
          <p:nvPr/>
        </p:nvGrpSpPr>
        <p:grpSpPr>
          <a:xfrm rot="-292070">
            <a:off x="1474512" y="272148"/>
            <a:ext cx="412155" cy="372558"/>
            <a:chOff x="885425" y="236425"/>
            <a:chExt cx="5641050" cy="5099100"/>
          </a:xfrm>
        </p:grpSpPr>
        <p:sp>
          <p:nvSpPr>
            <p:cNvPr id="493" name="Google Shape;493;p41"/>
            <p:cNvSpPr/>
            <p:nvPr/>
          </p:nvSpPr>
          <p:spPr>
            <a:xfrm>
              <a:off x="1731575" y="2110750"/>
              <a:ext cx="3944125" cy="3224775"/>
            </a:xfrm>
            <a:custGeom>
              <a:avLst/>
              <a:gdLst/>
              <a:ahLst/>
              <a:cxnLst/>
              <a:rect l="l" t="t" r="r" b="b"/>
              <a:pathLst>
                <a:path w="157765" h="128991" extrusionOk="0">
                  <a:moveTo>
                    <a:pt x="82674" y="4439"/>
                  </a:moveTo>
                  <a:cubicBezTo>
                    <a:pt x="83229" y="4439"/>
                    <a:pt x="83784" y="4624"/>
                    <a:pt x="84339" y="4624"/>
                  </a:cubicBezTo>
                  <a:cubicBezTo>
                    <a:pt x="103019" y="6844"/>
                    <a:pt x="122254" y="20900"/>
                    <a:pt x="134275" y="41060"/>
                  </a:cubicBezTo>
                  <a:cubicBezTo>
                    <a:pt x="152586" y="71946"/>
                    <a:pt x="149441" y="107827"/>
                    <a:pt x="127247" y="121144"/>
                  </a:cubicBezTo>
                  <a:cubicBezTo>
                    <a:pt x="123531" y="123340"/>
                    <a:pt x="119698" y="124147"/>
                    <a:pt x="115644" y="124147"/>
                  </a:cubicBezTo>
                  <a:cubicBezTo>
                    <a:pt x="110822" y="124147"/>
                    <a:pt x="105686" y="123005"/>
                    <a:pt x="100060" y="121698"/>
                  </a:cubicBezTo>
                  <a:cubicBezTo>
                    <a:pt x="93216" y="119756"/>
                    <a:pt x="86096" y="118785"/>
                    <a:pt x="78975" y="118785"/>
                  </a:cubicBezTo>
                  <a:cubicBezTo>
                    <a:pt x="71854" y="118785"/>
                    <a:pt x="64734" y="119756"/>
                    <a:pt x="57891" y="121698"/>
                  </a:cubicBezTo>
                  <a:cubicBezTo>
                    <a:pt x="52364" y="123005"/>
                    <a:pt x="47220" y="124147"/>
                    <a:pt x="42369" y="124147"/>
                  </a:cubicBezTo>
                  <a:cubicBezTo>
                    <a:pt x="38291" y="124147"/>
                    <a:pt x="34420" y="123340"/>
                    <a:pt x="30703" y="121144"/>
                  </a:cubicBezTo>
                  <a:cubicBezTo>
                    <a:pt x="8509" y="107827"/>
                    <a:pt x="5365" y="71946"/>
                    <a:pt x="23860" y="41060"/>
                  </a:cubicBezTo>
                  <a:cubicBezTo>
                    <a:pt x="35881" y="20900"/>
                    <a:pt x="54931" y="6844"/>
                    <a:pt x="73612" y="4624"/>
                  </a:cubicBezTo>
                  <a:cubicBezTo>
                    <a:pt x="74166" y="4439"/>
                    <a:pt x="74906" y="4439"/>
                    <a:pt x="75461" y="4439"/>
                  </a:cubicBezTo>
                  <a:close/>
                  <a:moveTo>
                    <a:pt x="75091" y="0"/>
                  </a:moveTo>
                  <a:lnTo>
                    <a:pt x="73057" y="185"/>
                  </a:lnTo>
                  <a:cubicBezTo>
                    <a:pt x="52897" y="2590"/>
                    <a:pt x="32552" y="17571"/>
                    <a:pt x="19791" y="38840"/>
                  </a:cubicBezTo>
                  <a:cubicBezTo>
                    <a:pt x="1" y="71946"/>
                    <a:pt x="3885" y="110786"/>
                    <a:pt x="28299" y="125212"/>
                  </a:cubicBezTo>
                  <a:cubicBezTo>
                    <a:pt x="32285" y="127639"/>
                    <a:pt x="36760" y="128929"/>
                    <a:pt x="41265" y="128929"/>
                  </a:cubicBezTo>
                  <a:cubicBezTo>
                    <a:pt x="41566" y="128929"/>
                    <a:pt x="41868" y="128923"/>
                    <a:pt x="42170" y="128912"/>
                  </a:cubicBezTo>
                  <a:cubicBezTo>
                    <a:pt x="47718" y="128727"/>
                    <a:pt x="53267" y="127802"/>
                    <a:pt x="58815" y="126507"/>
                  </a:cubicBezTo>
                  <a:cubicBezTo>
                    <a:pt x="65289" y="124658"/>
                    <a:pt x="72132" y="123733"/>
                    <a:pt x="78975" y="123548"/>
                  </a:cubicBezTo>
                  <a:cubicBezTo>
                    <a:pt x="85818" y="123733"/>
                    <a:pt x="92477" y="124658"/>
                    <a:pt x="99135" y="126507"/>
                  </a:cubicBezTo>
                  <a:cubicBezTo>
                    <a:pt x="104789" y="127774"/>
                    <a:pt x="110237" y="128990"/>
                    <a:pt x="115562" y="128990"/>
                  </a:cubicBezTo>
                  <a:cubicBezTo>
                    <a:pt x="120339" y="128990"/>
                    <a:pt x="125016" y="128011"/>
                    <a:pt x="129652" y="125212"/>
                  </a:cubicBezTo>
                  <a:cubicBezTo>
                    <a:pt x="154065" y="110786"/>
                    <a:pt x="157764" y="71946"/>
                    <a:pt x="138159" y="38840"/>
                  </a:cubicBezTo>
                  <a:cubicBezTo>
                    <a:pt x="125398" y="17571"/>
                    <a:pt x="104868" y="2590"/>
                    <a:pt x="84709" y="185"/>
                  </a:cubicBezTo>
                  <a:lnTo>
                    <a:pt x="82859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41"/>
            <p:cNvSpPr/>
            <p:nvPr/>
          </p:nvSpPr>
          <p:spPr>
            <a:xfrm>
              <a:off x="885425" y="1359950"/>
              <a:ext cx="1447275" cy="1735700"/>
            </a:xfrm>
            <a:custGeom>
              <a:avLst/>
              <a:gdLst/>
              <a:ahLst/>
              <a:cxnLst/>
              <a:rect l="l" t="t" r="r" b="b"/>
              <a:pathLst>
                <a:path w="57891" h="69428" extrusionOk="0">
                  <a:moveTo>
                    <a:pt x="22935" y="4694"/>
                  </a:moveTo>
                  <a:cubicBezTo>
                    <a:pt x="24969" y="4694"/>
                    <a:pt x="27004" y="5064"/>
                    <a:pt x="28853" y="5804"/>
                  </a:cubicBezTo>
                  <a:cubicBezTo>
                    <a:pt x="36066" y="8948"/>
                    <a:pt x="42725" y="16716"/>
                    <a:pt x="46609" y="26703"/>
                  </a:cubicBezTo>
                  <a:cubicBezTo>
                    <a:pt x="52712" y="42794"/>
                    <a:pt x="49753" y="59440"/>
                    <a:pt x="39950" y="63878"/>
                  </a:cubicBezTo>
                  <a:cubicBezTo>
                    <a:pt x="38303" y="64572"/>
                    <a:pt x="36533" y="64900"/>
                    <a:pt x="34775" y="64900"/>
                  </a:cubicBezTo>
                  <a:cubicBezTo>
                    <a:pt x="32783" y="64900"/>
                    <a:pt x="30806" y="64479"/>
                    <a:pt x="29038" y="63694"/>
                  </a:cubicBezTo>
                  <a:cubicBezTo>
                    <a:pt x="21640" y="60549"/>
                    <a:pt x="14982" y="52781"/>
                    <a:pt x="11283" y="42794"/>
                  </a:cubicBezTo>
                  <a:cubicBezTo>
                    <a:pt x="5180" y="26888"/>
                    <a:pt x="8139" y="10058"/>
                    <a:pt x="17941" y="5619"/>
                  </a:cubicBezTo>
                  <a:cubicBezTo>
                    <a:pt x="19421" y="5064"/>
                    <a:pt x="21270" y="4694"/>
                    <a:pt x="22935" y="4694"/>
                  </a:cubicBezTo>
                  <a:close/>
                  <a:moveTo>
                    <a:pt x="23197" y="0"/>
                  </a:moveTo>
                  <a:cubicBezTo>
                    <a:pt x="20782" y="0"/>
                    <a:pt x="18348" y="462"/>
                    <a:pt x="16092" y="1365"/>
                  </a:cubicBezTo>
                  <a:cubicBezTo>
                    <a:pt x="4070" y="6913"/>
                    <a:pt x="1" y="26148"/>
                    <a:pt x="6844" y="44459"/>
                  </a:cubicBezTo>
                  <a:cubicBezTo>
                    <a:pt x="11098" y="55741"/>
                    <a:pt x="18681" y="64433"/>
                    <a:pt x="27189" y="67947"/>
                  </a:cubicBezTo>
                  <a:cubicBezTo>
                    <a:pt x="29593" y="68872"/>
                    <a:pt x="32182" y="69427"/>
                    <a:pt x="34957" y="69427"/>
                  </a:cubicBezTo>
                  <a:cubicBezTo>
                    <a:pt x="37361" y="69427"/>
                    <a:pt x="39580" y="69057"/>
                    <a:pt x="41800" y="67947"/>
                  </a:cubicBezTo>
                  <a:cubicBezTo>
                    <a:pt x="53822" y="62584"/>
                    <a:pt x="57891" y="43349"/>
                    <a:pt x="50862" y="25039"/>
                  </a:cubicBezTo>
                  <a:cubicBezTo>
                    <a:pt x="46609" y="13757"/>
                    <a:pt x="39026" y="5064"/>
                    <a:pt x="30518" y="1550"/>
                  </a:cubicBezTo>
                  <a:cubicBezTo>
                    <a:pt x="28246" y="508"/>
                    <a:pt x="25731" y="0"/>
                    <a:pt x="2319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41"/>
            <p:cNvSpPr/>
            <p:nvPr/>
          </p:nvSpPr>
          <p:spPr>
            <a:xfrm>
              <a:off x="2170850" y="241050"/>
              <a:ext cx="1405650" cy="1763375"/>
            </a:xfrm>
            <a:custGeom>
              <a:avLst/>
              <a:gdLst/>
              <a:ahLst/>
              <a:cxnLst/>
              <a:rect l="l" t="t" r="r" b="b"/>
              <a:pathLst>
                <a:path w="56226" h="70535" extrusionOk="0">
                  <a:moveTo>
                    <a:pt x="23796" y="4622"/>
                  </a:moveTo>
                  <a:cubicBezTo>
                    <a:pt x="26113" y="4622"/>
                    <a:pt x="28367" y="5200"/>
                    <a:pt x="30332" y="6356"/>
                  </a:cubicBezTo>
                  <a:cubicBezTo>
                    <a:pt x="37545" y="10240"/>
                    <a:pt x="43464" y="18563"/>
                    <a:pt x="46423" y="28920"/>
                  </a:cubicBezTo>
                  <a:cubicBezTo>
                    <a:pt x="51047" y="45566"/>
                    <a:pt x="46608" y="61842"/>
                    <a:pt x="36436" y="65356"/>
                  </a:cubicBezTo>
                  <a:cubicBezTo>
                    <a:pt x="35217" y="65741"/>
                    <a:pt x="33955" y="65925"/>
                    <a:pt x="32686" y="65925"/>
                  </a:cubicBezTo>
                  <a:cubicBezTo>
                    <a:pt x="30295" y="65925"/>
                    <a:pt x="27883" y="65269"/>
                    <a:pt x="25709" y="64061"/>
                  </a:cubicBezTo>
                  <a:cubicBezTo>
                    <a:pt x="18680" y="60362"/>
                    <a:pt x="12762" y="51854"/>
                    <a:pt x="9803" y="41497"/>
                  </a:cubicBezTo>
                  <a:cubicBezTo>
                    <a:pt x="4994" y="24851"/>
                    <a:pt x="9433" y="8576"/>
                    <a:pt x="19605" y="5247"/>
                  </a:cubicBezTo>
                  <a:cubicBezTo>
                    <a:pt x="20992" y="4830"/>
                    <a:pt x="22405" y="4622"/>
                    <a:pt x="23796" y="4622"/>
                  </a:cubicBezTo>
                  <a:close/>
                  <a:moveTo>
                    <a:pt x="23512" y="1"/>
                  </a:moveTo>
                  <a:cubicBezTo>
                    <a:pt x="21696" y="1"/>
                    <a:pt x="19874" y="270"/>
                    <a:pt x="18126" y="808"/>
                  </a:cubicBezTo>
                  <a:cubicBezTo>
                    <a:pt x="5734" y="5062"/>
                    <a:pt x="0" y="23742"/>
                    <a:pt x="5364" y="42792"/>
                  </a:cubicBezTo>
                  <a:cubicBezTo>
                    <a:pt x="8693" y="54259"/>
                    <a:pt x="15536" y="63876"/>
                    <a:pt x="23674" y="68130"/>
                  </a:cubicBezTo>
                  <a:cubicBezTo>
                    <a:pt x="26448" y="69610"/>
                    <a:pt x="29593" y="70534"/>
                    <a:pt x="32737" y="70534"/>
                  </a:cubicBezTo>
                  <a:cubicBezTo>
                    <a:pt x="34586" y="70534"/>
                    <a:pt x="36251" y="70350"/>
                    <a:pt x="37915" y="69795"/>
                  </a:cubicBezTo>
                  <a:cubicBezTo>
                    <a:pt x="50492" y="65541"/>
                    <a:pt x="56225" y="46861"/>
                    <a:pt x="50862" y="27811"/>
                  </a:cubicBezTo>
                  <a:cubicBezTo>
                    <a:pt x="47533" y="16159"/>
                    <a:pt x="40690" y="6726"/>
                    <a:pt x="32552" y="2472"/>
                  </a:cubicBezTo>
                  <a:cubicBezTo>
                    <a:pt x="29845" y="825"/>
                    <a:pt x="26688" y="1"/>
                    <a:pt x="2351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41"/>
            <p:cNvSpPr/>
            <p:nvPr/>
          </p:nvSpPr>
          <p:spPr>
            <a:xfrm>
              <a:off x="5074575" y="1360525"/>
              <a:ext cx="1451900" cy="1735100"/>
            </a:xfrm>
            <a:custGeom>
              <a:avLst/>
              <a:gdLst/>
              <a:ahLst/>
              <a:cxnLst/>
              <a:rect l="l" t="t" r="r" b="b"/>
              <a:pathLst>
                <a:path w="58076" h="69404" extrusionOk="0">
                  <a:moveTo>
                    <a:pt x="34956" y="4671"/>
                  </a:moveTo>
                  <a:cubicBezTo>
                    <a:pt x="36806" y="4671"/>
                    <a:pt x="38470" y="5041"/>
                    <a:pt x="39950" y="5596"/>
                  </a:cubicBezTo>
                  <a:cubicBezTo>
                    <a:pt x="49937" y="10035"/>
                    <a:pt x="52897" y="26680"/>
                    <a:pt x="46793" y="42771"/>
                  </a:cubicBezTo>
                  <a:cubicBezTo>
                    <a:pt x="42909" y="52943"/>
                    <a:pt x="36251" y="60711"/>
                    <a:pt x="29038" y="63671"/>
                  </a:cubicBezTo>
                  <a:cubicBezTo>
                    <a:pt x="27172" y="64456"/>
                    <a:pt x="25201" y="64877"/>
                    <a:pt x="23236" y="64877"/>
                  </a:cubicBezTo>
                  <a:cubicBezTo>
                    <a:pt x="21502" y="64877"/>
                    <a:pt x="19773" y="64549"/>
                    <a:pt x="18126" y="63855"/>
                  </a:cubicBezTo>
                  <a:cubicBezTo>
                    <a:pt x="8138" y="59417"/>
                    <a:pt x="5179" y="42771"/>
                    <a:pt x="11283" y="26680"/>
                  </a:cubicBezTo>
                  <a:cubicBezTo>
                    <a:pt x="15167" y="16693"/>
                    <a:pt x="21825" y="8925"/>
                    <a:pt x="29038" y="5781"/>
                  </a:cubicBezTo>
                  <a:cubicBezTo>
                    <a:pt x="30887" y="5041"/>
                    <a:pt x="32922" y="4671"/>
                    <a:pt x="34956" y="4671"/>
                  </a:cubicBezTo>
                  <a:close/>
                  <a:moveTo>
                    <a:pt x="34494" y="1"/>
                  </a:moveTo>
                  <a:cubicBezTo>
                    <a:pt x="31997" y="1"/>
                    <a:pt x="29500" y="510"/>
                    <a:pt x="27188" y="1527"/>
                  </a:cubicBezTo>
                  <a:cubicBezTo>
                    <a:pt x="18866" y="5041"/>
                    <a:pt x="11283" y="13734"/>
                    <a:pt x="7029" y="25016"/>
                  </a:cubicBezTo>
                  <a:cubicBezTo>
                    <a:pt x="1" y="43326"/>
                    <a:pt x="4070" y="62561"/>
                    <a:pt x="16091" y="67924"/>
                  </a:cubicBezTo>
                  <a:cubicBezTo>
                    <a:pt x="18311" y="69034"/>
                    <a:pt x="20715" y="69404"/>
                    <a:pt x="23120" y="69404"/>
                  </a:cubicBezTo>
                  <a:cubicBezTo>
                    <a:pt x="25709" y="69404"/>
                    <a:pt x="28298" y="68849"/>
                    <a:pt x="30703" y="67924"/>
                  </a:cubicBezTo>
                  <a:cubicBezTo>
                    <a:pt x="39025" y="64410"/>
                    <a:pt x="46608" y="55718"/>
                    <a:pt x="51047" y="44436"/>
                  </a:cubicBezTo>
                  <a:cubicBezTo>
                    <a:pt x="58075" y="26125"/>
                    <a:pt x="53821" y="6890"/>
                    <a:pt x="41800" y="1527"/>
                  </a:cubicBezTo>
                  <a:cubicBezTo>
                    <a:pt x="39488" y="510"/>
                    <a:pt x="36991" y="1"/>
                    <a:pt x="3449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41"/>
            <p:cNvSpPr/>
            <p:nvPr/>
          </p:nvSpPr>
          <p:spPr>
            <a:xfrm>
              <a:off x="3835400" y="236425"/>
              <a:ext cx="1405650" cy="1768000"/>
            </a:xfrm>
            <a:custGeom>
              <a:avLst/>
              <a:gdLst/>
              <a:ahLst/>
              <a:cxnLst/>
              <a:rect l="l" t="t" r="r" b="b"/>
              <a:pathLst>
                <a:path w="56226" h="70720" extrusionOk="0">
                  <a:moveTo>
                    <a:pt x="32737" y="4692"/>
                  </a:moveTo>
                  <a:cubicBezTo>
                    <a:pt x="34032" y="4692"/>
                    <a:pt x="35326" y="4877"/>
                    <a:pt x="36436" y="5432"/>
                  </a:cubicBezTo>
                  <a:cubicBezTo>
                    <a:pt x="46608" y="8761"/>
                    <a:pt x="51047" y="25036"/>
                    <a:pt x="46423" y="41682"/>
                  </a:cubicBezTo>
                  <a:cubicBezTo>
                    <a:pt x="43464" y="52039"/>
                    <a:pt x="37361" y="60547"/>
                    <a:pt x="30333" y="64246"/>
                  </a:cubicBezTo>
                  <a:cubicBezTo>
                    <a:pt x="28284" y="65451"/>
                    <a:pt x="25922" y="66028"/>
                    <a:pt x="23501" y="66028"/>
                  </a:cubicBezTo>
                  <a:cubicBezTo>
                    <a:pt x="22206" y="66028"/>
                    <a:pt x="20895" y="65863"/>
                    <a:pt x="19606" y="65541"/>
                  </a:cubicBezTo>
                  <a:cubicBezTo>
                    <a:pt x="9433" y="62027"/>
                    <a:pt x="5179" y="45751"/>
                    <a:pt x="9803" y="29105"/>
                  </a:cubicBezTo>
                  <a:cubicBezTo>
                    <a:pt x="12762" y="18748"/>
                    <a:pt x="18681" y="10425"/>
                    <a:pt x="25709" y="6541"/>
                  </a:cubicBezTo>
                  <a:cubicBezTo>
                    <a:pt x="27928" y="5432"/>
                    <a:pt x="30333" y="4877"/>
                    <a:pt x="32737" y="4692"/>
                  </a:cubicBezTo>
                  <a:close/>
                  <a:moveTo>
                    <a:pt x="32633" y="1"/>
                  </a:moveTo>
                  <a:cubicBezTo>
                    <a:pt x="29463" y="1"/>
                    <a:pt x="26381" y="825"/>
                    <a:pt x="23674" y="2472"/>
                  </a:cubicBezTo>
                  <a:cubicBezTo>
                    <a:pt x="15537" y="6726"/>
                    <a:pt x="8693" y="16344"/>
                    <a:pt x="5364" y="27811"/>
                  </a:cubicBezTo>
                  <a:cubicBezTo>
                    <a:pt x="1" y="46676"/>
                    <a:pt x="5734" y="65726"/>
                    <a:pt x="18126" y="69795"/>
                  </a:cubicBezTo>
                  <a:cubicBezTo>
                    <a:pt x="19975" y="70350"/>
                    <a:pt x="21640" y="70719"/>
                    <a:pt x="23490" y="70719"/>
                  </a:cubicBezTo>
                  <a:cubicBezTo>
                    <a:pt x="26634" y="70719"/>
                    <a:pt x="29778" y="69795"/>
                    <a:pt x="32552" y="68315"/>
                  </a:cubicBezTo>
                  <a:cubicBezTo>
                    <a:pt x="40690" y="63876"/>
                    <a:pt x="47533" y="54444"/>
                    <a:pt x="50862" y="42792"/>
                  </a:cubicBezTo>
                  <a:cubicBezTo>
                    <a:pt x="56226" y="23927"/>
                    <a:pt x="50492" y="5062"/>
                    <a:pt x="38101" y="808"/>
                  </a:cubicBezTo>
                  <a:cubicBezTo>
                    <a:pt x="36285" y="270"/>
                    <a:pt x="34444" y="1"/>
                    <a:pt x="32633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8" name="Google Shape;498;p41"/>
          <p:cNvSpPr/>
          <p:nvPr/>
        </p:nvSpPr>
        <p:spPr>
          <a:xfrm rot="-5400000" flipH="1">
            <a:off x="2625326" y="-226525"/>
            <a:ext cx="308607" cy="1369915"/>
          </a:xfrm>
          <a:custGeom>
            <a:avLst/>
            <a:gdLst/>
            <a:ahLst/>
            <a:cxnLst/>
            <a:rect l="l" t="t" r="r" b="b"/>
            <a:pathLst>
              <a:path w="42699" h="189542" extrusionOk="0">
                <a:moveTo>
                  <a:pt x="21288" y="1"/>
                </a:moveTo>
                <a:cubicBezTo>
                  <a:pt x="20679" y="1"/>
                  <a:pt x="20071" y="147"/>
                  <a:pt x="19778" y="440"/>
                </a:cubicBezTo>
                <a:lnTo>
                  <a:pt x="1047" y="19232"/>
                </a:lnTo>
                <a:cubicBezTo>
                  <a:pt x="0" y="20279"/>
                  <a:pt x="31" y="20248"/>
                  <a:pt x="1078" y="21358"/>
                </a:cubicBezTo>
                <a:cubicBezTo>
                  <a:pt x="1340" y="21635"/>
                  <a:pt x="1540" y="21773"/>
                  <a:pt x="1744" y="21773"/>
                </a:cubicBezTo>
                <a:cubicBezTo>
                  <a:pt x="1949" y="21773"/>
                  <a:pt x="2157" y="21635"/>
                  <a:pt x="2434" y="21358"/>
                </a:cubicBezTo>
                <a:cubicBezTo>
                  <a:pt x="7979" y="15781"/>
                  <a:pt x="13524" y="10205"/>
                  <a:pt x="19070" y="4629"/>
                </a:cubicBezTo>
                <a:cubicBezTo>
                  <a:pt x="19316" y="4352"/>
                  <a:pt x="19501" y="4075"/>
                  <a:pt x="19686" y="3767"/>
                </a:cubicBezTo>
                <a:lnTo>
                  <a:pt x="20025" y="4013"/>
                </a:lnTo>
                <a:lnTo>
                  <a:pt x="20025" y="188209"/>
                </a:lnTo>
                <a:lnTo>
                  <a:pt x="20025" y="189071"/>
                </a:lnTo>
                <a:cubicBezTo>
                  <a:pt x="20025" y="189226"/>
                  <a:pt x="20025" y="189472"/>
                  <a:pt x="20179" y="189472"/>
                </a:cubicBezTo>
                <a:cubicBezTo>
                  <a:pt x="20533" y="189518"/>
                  <a:pt x="20887" y="189541"/>
                  <a:pt x="21238" y="189541"/>
                </a:cubicBezTo>
                <a:cubicBezTo>
                  <a:pt x="21588" y="189541"/>
                  <a:pt x="21935" y="189518"/>
                  <a:pt x="22274" y="189472"/>
                </a:cubicBezTo>
                <a:cubicBezTo>
                  <a:pt x="22736" y="189380"/>
                  <a:pt x="22489" y="188763"/>
                  <a:pt x="22489" y="188363"/>
                </a:cubicBezTo>
                <a:lnTo>
                  <a:pt x="22489" y="5461"/>
                </a:lnTo>
                <a:lnTo>
                  <a:pt x="22489" y="4506"/>
                </a:lnTo>
                <a:cubicBezTo>
                  <a:pt x="22520" y="4352"/>
                  <a:pt x="22428" y="4106"/>
                  <a:pt x="22643" y="4013"/>
                </a:cubicBezTo>
                <a:cubicBezTo>
                  <a:pt x="22681" y="3999"/>
                  <a:pt x="22715" y="3993"/>
                  <a:pt x="22746" y="3993"/>
                </a:cubicBezTo>
                <a:cubicBezTo>
                  <a:pt x="22919" y="3993"/>
                  <a:pt x="23001" y="4181"/>
                  <a:pt x="23105" y="4260"/>
                </a:cubicBezTo>
                <a:cubicBezTo>
                  <a:pt x="23321" y="4444"/>
                  <a:pt x="23475" y="4629"/>
                  <a:pt x="23660" y="4814"/>
                </a:cubicBezTo>
                <a:cubicBezTo>
                  <a:pt x="29205" y="10359"/>
                  <a:pt x="34750" y="15905"/>
                  <a:pt x="40265" y="21481"/>
                </a:cubicBezTo>
                <a:cubicBezTo>
                  <a:pt x="40537" y="21769"/>
                  <a:pt x="40767" y="21932"/>
                  <a:pt x="40986" y="21932"/>
                </a:cubicBezTo>
                <a:cubicBezTo>
                  <a:pt x="41189" y="21932"/>
                  <a:pt x="41382" y="21792"/>
                  <a:pt x="41590" y="21481"/>
                </a:cubicBezTo>
                <a:cubicBezTo>
                  <a:pt x="41713" y="21327"/>
                  <a:pt x="41836" y="21204"/>
                  <a:pt x="41990" y="21080"/>
                </a:cubicBezTo>
                <a:cubicBezTo>
                  <a:pt x="42699" y="20587"/>
                  <a:pt x="42545" y="20218"/>
                  <a:pt x="41990" y="19694"/>
                </a:cubicBezTo>
                <a:cubicBezTo>
                  <a:pt x="35582" y="13286"/>
                  <a:pt x="29205" y="6878"/>
                  <a:pt x="22797" y="440"/>
                </a:cubicBezTo>
                <a:cubicBezTo>
                  <a:pt x="22505" y="147"/>
                  <a:pt x="21896" y="1"/>
                  <a:pt x="2128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9" name="Google Shape;499;p41"/>
          <p:cNvSpPr/>
          <p:nvPr/>
        </p:nvSpPr>
        <p:spPr>
          <a:xfrm rot="5400000">
            <a:off x="5806676" y="3923025"/>
            <a:ext cx="308607" cy="1369915"/>
          </a:xfrm>
          <a:custGeom>
            <a:avLst/>
            <a:gdLst/>
            <a:ahLst/>
            <a:cxnLst/>
            <a:rect l="l" t="t" r="r" b="b"/>
            <a:pathLst>
              <a:path w="42699" h="189542" extrusionOk="0">
                <a:moveTo>
                  <a:pt x="21288" y="1"/>
                </a:moveTo>
                <a:cubicBezTo>
                  <a:pt x="20679" y="1"/>
                  <a:pt x="20071" y="147"/>
                  <a:pt x="19778" y="440"/>
                </a:cubicBezTo>
                <a:lnTo>
                  <a:pt x="1047" y="19232"/>
                </a:lnTo>
                <a:cubicBezTo>
                  <a:pt x="0" y="20279"/>
                  <a:pt x="31" y="20248"/>
                  <a:pt x="1078" y="21358"/>
                </a:cubicBezTo>
                <a:cubicBezTo>
                  <a:pt x="1340" y="21635"/>
                  <a:pt x="1540" y="21773"/>
                  <a:pt x="1744" y="21773"/>
                </a:cubicBezTo>
                <a:cubicBezTo>
                  <a:pt x="1949" y="21773"/>
                  <a:pt x="2157" y="21635"/>
                  <a:pt x="2434" y="21358"/>
                </a:cubicBezTo>
                <a:cubicBezTo>
                  <a:pt x="7979" y="15781"/>
                  <a:pt x="13524" y="10205"/>
                  <a:pt x="19070" y="4629"/>
                </a:cubicBezTo>
                <a:cubicBezTo>
                  <a:pt x="19316" y="4352"/>
                  <a:pt x="19501" y="4075"/>
                  <a:pt x="19686" y="3767"/>
                </a:cubicBezTo>
                <a:lnTo>
                  <a:pt x="20025" y="4013"/>
                </a:lnTo>
                <a:lnTo>
                  <a:pt x="20025" y="188209"/>
                </a:lnTo>
                <a:lnTo>
                  <a:pt x="20025" y="189071"/>
                </a:lnTo>
                <a:cubicBezTo>
                  <a:pt x="20025" y="189226"/>
                  <a:pt x="20025" y="189472"/>
                  <a:pt x="20179" y="189472"/>
                </a:cubicBezTo>
                <a:cubicBezTo>
                  <a:pt x="20533" y="189518"/>
                  <a:pt x="20887" y="189541"/>
                  <a:pt x="21238" y="189541"/>
                </a:cubicBezTo>
                <a:cubicBezTo>
                  <a:pt x="21588" y="189541"/>
                  <a:pt x="21935" y="189518"/>
                  <a:pt x="22274" y="189472"/>
                </a:cubicBezTo>
                <a:cubicBezTo>
                  <a:pt x="22736" y="189380"/>
                  <a:pt x="22489" y="188763"/>
                  <a:pt x="22489" y="188363"/>
                </a:cubicBezTo>
                <a:lnTo>
                  <a:pt x="22489" y="5461"/>
                </a:lnTo>
                <a:lnTo>
                  <a:pt x="22489" y="4506"/>
                </a:lnTo>
                <a:cubicBezTo>
                  <a:pt x="22520" y="4352"/>
                  <a:pt x="22428" y="4106"/>
                  <a:pt x="22643" y="4013"/>
                </a:cubicBezTo>
                <a:cubicBezTo>
                  <a:pt x="22681" y="3999"/>
                  <a:pt x="22715" y="3993"/>
                  <a:pt x="22746" y="3993"/>
                </a:cubicBezTo>
                <a:cubicBezTo>
                  <a:pt x="22919" y="3993"/>
                  <a:pt x="23001" y="4181"/>
                  <a:pt x="23105" y="4260"/>
                </a:cubicBezTo>
                <a:cubicBezTo>
                  <a:pt x="23321" y="4444"/>
                  <a:pt x="23475" y="4629"/>
                  <a:pt x="23660" y="4814"/>
                </a:cubicBezTo>
                <a:cubicBezTo>
                  <a:pt x="29205" y="10359"/>
                  <a:pt x="34750" y="15905"/>
                  <a:pt x="40265" y="21481"/>
                </a:cubicBezTo>
                <a:cubicBezTo>
                  <a:pt x="40537" y="21769"/>
                  <a:pt x="40767" y="21932"/>
                  <a:pt x="40986" y="21932"/>
                </a:cubicBezTo>
                <a:cubicBezTo>
                  <a:pt x="41189" y="21932"/>
                  <a:pt x="41382" y="21792"/>
                  <a:pt x="41590" y="21481"/>
                </a:cubicBezTo>
                <a:cubicBezTo>
                  <a:pt x="41713" y="21327"/>
                  <a:pt x="41836" y="21204"/>
                  <a:pt x="41990" y="21080"/>
                </a:cubicBezTo>
                <a:cubicBezTo>
                  <a:pt x="42699" y="20587"/>
                  <a:pt x="42545" y="20218"/>
                  <a:pt x="41990" y="19694"/>
                </a:cubicBezTo>
                <a:cubicBezTo>
                  <a:pt x="35582" y="13286"/>
                  <a:pt x="29205" y="6878"/>
                  <a:pt x="22797" y="440"/>
                </a:cubicBezTo>
                <a:cubicBezTo>
                  <a:pt x="22505" y="147"/>
                  <a:pt x="21896" y="1"/>
                  <a:pt x="2128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Google Shape;53;p6"/>
          <p:cNvGrpSpPr/>
          <p:nvPr/>
        </p:nvGrpSpPr>
        <p:grpSpPr>
          <a:xfrm>
            <a:off x="-8" y="0"/>
            <a:ext cx="9188400" cy="1084506"/>
            <a:chOff x="-8" y="0"/>
            <a:chExt cx="9188400" cy="1084506"/>
          </a:xfrm>
        </p:grpSpPr>
        <p:sp>
          <p:nvSpPr>
            <p:cNvPr id="54" name="Google Shape;54;p6"/>
            <p:cNvSpPr/>
            <p:nvPr/>
          </p:nvSpPr>
          <p:spPr>
            <a:xfrm>
              <a:off x="0" y="0"/>
              <a:ext cx="9144000" cy="1076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55" name="Google Shape;55;p6"/>
            <p:cNvCxnSpPr/>
            <p:nvPr/>
          </p:nvCxnSpPr>
          <p:spPr>
            <a:xfrm>
              <a:off x="-8" y="1084506"/>
              <a:ext cx="91884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6" name="Google Shape;56;p6"/>
          <p:cNvSpPr txBox="1">
            <a:spLocks noGrp="1"/>
          </p:cNvSpPr>
          <p:nvPr>
            <p:ph type="title"/>
          </p:nvPr>
        </p:nvSpPr>
        <p:spPr>
          <a:xfrm>
            <a:off x="713225" y="383125"/>
            <a:ext cx="7717500" cy="61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6"/>
          <p:cNvSpPr/>
          <p:nvPr/>
        </p:nvSpPr>
        <p:spPr>
          <a:xfrm>
            <a:off x="-1317075" y="545375"/>
            <a:ext cx="2325600" cy="2325600"/>
          </a:xfrm>
          <a:prstGeom prst="ellipse">
            <a:avLst/>
          </a:prstGeom>
          <a:gradFill>
            <a:gsLst>
              <a:gs pos="0">
                <a:schemeClr val="lt2"/>
              </a:gs>
              <a:gs pos="64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6"/>
          <p:cNvSpPr/>
          <p:nvPr/>
        </p:nvSpPr>
        <p:spPr>
          <a:xfrm>
            <a:off x="4803000" y="4185125"/>
            <a:ext cx="2325600" cy="2325600"/>
          </a:xfrm>
          <a:prstGeom prst="ellipse">
            <a:avLst/>
          </a:prstGeom>
          <a:gradFill>
            <a:gsLst>
              <a:gs pos="0">
                <a:schemeClr val="lt2"/>
              </a:gs>
              <a:gs pos="64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6"/>
          <p:cNvSpPr/>
          <p:nvPr/>
        </p:nvSpPr>
        <p:spPr>
          <a:xfrm>
            <a:off x="7703075" y="-971425"/>
            <a:ext cx="2325600" cy="2325600"/>
          </a:xfrm>
          <a:prstGeom prst="ellipse">
            <a:avLst/>
          </a:prstGeom>
          <a:gradFill>
            <a:gsLst>
              <a:gs pos="0">
                <a:schemeClr val="lt2"/>
              </a:gs>
              <a:gs pos="64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oogle Shape;61;p7"/>
          <p:cNvGrpSpPr/>
          <p:nvPr/>
        </p:nvGrpSpPr>
        <p:grpSpPr>
          <a:xfrm>
            <a:off x="0" y="-500"/>
            <a:ext cx="718200" cy="5206800"/>
            <a:chOff x="0" y="-500"/>
            <a:chExt cx="718200" cy="5206800"/>
          </a:xfrm>
        </p:grpSpPr>
        <p:sp>
          <p:nvSpPr>
            <p:cNvPr id="62" name="Google Shape;62;p7"/>
            <p:cNvSpPr/>
            <p:nvPr/>
          </p:nvSpPr>
          <p:spPr>
            <a:xfrm rot="-5400000">
              <a:off x="-2244300" y="2243800"/>
              <a:ext cx="5206800" cy="7182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63" name="Google Shape;63;p7"/>
            <p:cNvCxnSpPr/>
            <p:nvPr/>
          </p:nvCxnSpPr>
          <p:spPr>
            <a:xfrm rot="-5400000">
              <a:off x="-1896751" y="2603200"/>
              <a:ext cx="52062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64" name="Google Shape;64;p7"/>
          <p:cNvSpPr txBox="1">
            <a:spLocks noGrp="1"/>
          </p:cNvSpPr>
          <p:nvPr>
            <p:ph type="title"/>
          </p:nvPr>
        </p:nvSpPr>
        <p:spPr>
          <a:xfrm>
            <a:off x="1032475" y="1101800"/>
            <a:ext cx="3270600" cy="20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5" name="Google Shape;65;p7"/>
          <p:cNvSpPr txBox="1">
            <a:spLocks noGrp="1"/>
          </p:cNvSpPr>
          <p:nvPr>
            <p:ph type="subTitle" idx="1"/>
          </p:nvPr>
        </p:nvSpPr>
        <p:spPr>
          <a:xfrm rot="-5400000" flipH="1">
            <a:off x="-1050300" y="2367450"/>
            <a:ext cx="28281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Space Mono"/>
              <a:buNone/>
              <a:defRPr sz="1600">
                <a:latin typeface="Space Mono"/>
                <a:ea typeface="Space Mono"/>
                <a:cs typeface="Space Mono"/>
                <a:sym typeface="Space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7"/>
          <p:cNvSpPr txBox="1">
            <a:spLocks noGrp="1"/>
          </p:cNvSpPr>
          <p:nvPr>
            <p:ph type="title" idx="2" hasCustomPrompt="1"/>
          </p:nvPr>
        </p:nvSpPr>
        <p:spPr>
          <a:xfrm rot="5400000" flipH="1">
            <a:off x="8196300" y="2368200"/>
            <a:ext cx="1169400" cy="4071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r>
              <a:t>xx%</a:t>
            </a:r>
          </a:p>
        </p:txBody>
      </p:sp>
      <p:sp>
        <p:nvSpPr>
          <p:cNvPr id="67" name="Google Shape;67;p7"/>
          <p:cNvSpPr/>
          <p:nvPr/>
        </p:nvSpPr>
        <p:spPr>
          <a:xfrm>
            <a:off x="1366125" y="4301150"/>
            <a:ext cx="2325600" cy="2325600"/>
          </a:xfrm>
          <a:prstGeom prst="ellipse">
            <a:avLst/>
          </a:prstGeom>
          <a:gradFill>
            <a:gsLst>
              <a:gs pos="0">
                <a:schemeClr val="lt2"/>
              </a:gs>
              <a:gs pos="64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7"/>
          <p:cNvSpPr txBox="1">
            <a:spLocks noGrp="1"/>
          </p:cNvSpPr>
          <p:nvPr>
            <p:ph type="subTitle" idx="3"/>
          </p:nvPr>
        </p:nvSpPr>
        <p:spPr>
          <a:xfrm>
            <a:off x="1032475" y="3268276"/>
            <a:ext cx="3270600" cy="11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9"/>
          <p:cNvSpPr txBox="1">
            <a:spLocks noGrp="1"/>
          </p:cNvSpPr>
          <p:nvPr>
            <p:ph type="title"/>
          </p:nvPr>
        </p:nvSpPr>
        <p:spPr>
          <a:xfrm>
            <a:off x="713225" y="1547987"/>
            <a:ext cx="3858900" cy="74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78" name="Google Shape;78;p9"/>
          <p:cNvSpPr txBox="1">
            <a:spLocks noGrp="1"/>
          </p:cNvSpPr>
          <p:nvPr>
            <p:ph type="subTitle" idx="1"/>
          </p:nvPr>
        </p:nvSpPr>
        <p:spPr>
          <a:xfrm>
            <a:off x="713225" y="2384687"/>
            <a:ext cx="38589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79" name="Google Shape;79;p9"/>
          <p:cNvSpPr txBox="1">
            <a:spLocks noGrp="1"/>
          </p:cNvSpPr>
          <p:nvPr>
            <p:ph type="body" idx="2"/>
          </p:nvPr>
        </p:nvSpPr>
        <p:spPr>
          <a:xfrm>
            <a:off x="4572000" y="1517250"/>
            <a:ext cx="3858900" cy="210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80" name="Google Shape;80;p9"/>
          <p:cNvGrpSpPr/>
          <p:nvPr/>
        </p:nvGrpSpPr>
        <p:grpSpPr>
          <a:xfrm>
            <a:off x="-11325" y="4216900"/>
            <a:ext cx="9188475" cy="926625"/>
            <a:chOff x="-11325" y="4216900"/>
            <a:chExt cx="9188475" cy="926625"/>
          </a:xfrm>
        </p:grpSpPr>
        <p:sp>
          <p:nvSpPr>
            <p:cNvPr id="81" name="Google Shape;81;p9"/>
            <p:cNvSpPr/>
            <p:nvPr/>
          </p:nvSpPr>
          <p:spPr>
            <a:xfrm>
              <a:off x="-11325" y="4223425"/>
              <a:ext cx="9188400" cy="92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82" name="Google Shape;82;p9"/>
            <p:cNvCxnSpPr/>
            <p:nvPr/>
          </p:nvCxnSpPr>
          <p:spPr>
            <a:xfrm rot="10800000">
              <a:off x="-11250" y="4216900"/>
              <a:ext cx="91884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3" name="Google Shape;83;p9"/>
          <p:cNvGrpSpPr/>
          <p:nvPr/>
        </p:nvGrpSpPr>
        <p:grpSpPr>
          <a:xfrm>
            <a:off x="-11325" y="-1625"/>
            <a:ext cx="9188400" cy="932250"/>
            <a:chOff x="-11325" y="-1625"/>
            <a:chExt cx="9188400" cy="932250"/>
          </a:xfrm>
        </p:grpSpPr>
        <p:sp>
          <p:nvSpPr>
            <p:cNvPr id="84" name="Google Shape;84;p9"/>
            <p:cNvSpPr/>
            <p:nvPr/>
          </p:nvSpPr>
          <p:spPr>
            <a:xfrm>
              <a:off x="-11325" y="-1625"/>
              <a:ext cx="9188400" cy="92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85" name="Google Shape;85;p9"/>
            <p:cNvCxnSpPr/>
            <p:nvPr/>
          </p:nvCxnSpPr>
          <p:spPr>
            <a:xfrm rot="10800000">
              <a:off x="-11325" y="930625"/>
              <a:ext cx="91884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86" name="Google Shape;86;p9"/>
          <p:cNvSpPr/>
          <p:nvPr/>
        </p:nvSpPr>
        <p:spPr>
          <a:xfrm>
            <a:off x="3901025" y="-704375"/>
            <a:ext cx="2325600" cy="2325600"/>
          </a:xfrm>
          <a:prstGeom prst="ellipse">
            <a:avLst/>
          </a:prstGeom>
          <a:gradFill>
            <a:gsLst>
              <a:gs pos="0">
                <a:schemeClr val="lt2"/>
              </a:gs>
              <a:gs pos="64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9"/>
          <p:cNvSpPr/>
          <p:nvPr/>
        </p:nvSpPr>
        <p:spPr>
          <a:xfrm>
            <a:off x="7439425" y="3842225"/>
            <a:ext cx="2325600" cy="2325600"/>
          </a:xfrm>
          <a:prstGeom prst="ellipse">
            <a:avLst/>
          </a:prstGeom>
          <a:gradFill>
            <a:gsLst>
              <a:gs pos="0">
                <a:schemeClr val="lt2"/>
              </a:gs>
              <a:gs pos="64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9"/>
          <p:cNvSpPr/>
          <p:nvPr/>
        </p:nvSpPr>
        <p:spPr>
          <a:xfrm>
            <a:off x="1049725" y="3985800"/>
            <a:ext cx="2325600" cy="2325600"/>
          </a:xfrm>
          <a:prstGeom prst="ellipse">
            <a:avLst/>
          </a:prstGeom>
          <a:gradFill>
            <a:gsLst>
              <a:gs pos="0">
                <a:schemeClr val="lt2"/>
              </a:gs>
              <a:gs pos="64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0"/>
          <p:cNvSpPr txBox="1">
            <a:spLocks noGrp="1"/>
          </p:cNvSpPr>
          <p:nvPr>
            <p:ph type="body" idx="1"/>
          </p:nvPr>
        </p:nvSpPr>
        <p:spPr>
          <a:xfrm>
            <a:off x="837050" y="745675"/>
            <a:ext cx="2789700" cy="182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>
                <a:latin typeface="Space Mono"/>
                <a:ea typeface="Space Mono"/>
                <a:cs typeface="Space Mono"/>
                <a:sym typeface="Space Mono"/>
              </a:defRPr>
            </a:lvl1pPr>
          </a:lstStyle>
          <a:p>
            <a:endParaRPr/>
          </a:p>
        </p:txBody>
      </p:sp>
      <p:sp>
        <p:nvSpPr>
          <p:cNvPr id="91" name="Google Shape;91;p10"/>
          <p:cNvSpPr txBox="1">
            <a:spLocks noGrp="1"/>
          </p:cNvSpPr>
          <p:nvPr>
            <p:ph type="subTitle" idx="2"/>
          </p:nvPr>
        </p:nvSpPr>
        <p:spPr>
          <a:xfrm rot="5400000">
            <a:off x="7366200" y="2367450"/>
            <a:ext cx="28281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Space Mono"/>
              <a:buNone/>
              <a:defRPr sz="1600">
                <a:latin typeface="Space Mono"/>
                <a:ea typeface="Space Mono"/>
                <a:cs typeface="Space Mono"/>
                <a:sym typeface="Space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0"/>
          <p:cNvSpPr txBox="1">
            <a:spLocks noGrp="1"/>
          </p:cNvSpPr>
          <p:nvPr>
            <p:ph type="title" hasCustomPrompt="1"/>
          </p:nvPr>
        </p:nvSpPr>
        <p:spPr>
          <a:xfrm rot="-5400000">
            <a:off x="-221700" y="3301650"/>
            <a:ext cx="1169400" cy="4071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r>
              <a:t>xx%</a:t>
            </a:r>
          </a:p>
        </p:txBody>
      </p:sp>
      <p:grpSp>
        <p:nvGrpSpPr>
          <p:cNvPr id="93" name="Google Shape;93;p10"/>
          <p:cNvGrpSpPr/>
          <p:nvPr/>
        </p:nvGrpSpPr>
        <p:grpSpPr>
          <a:xfrm>
            <a:off x="-12925" y="4602950"/>
            <a:ext cx="9201308" cy="603350"/>
            <a:chOff x="-12925" y="4602950"/>
            <a:chExt cx="9201308" cy="603350"/>
          </a:xfrm>
        </p:grpSpPr>
        <p:sp>
          <p:nvSpPr>
            <p:cNvPr id="94" name="Google Shape;94;p10"/>
            <p:cNvSpPr/>
            <p:nvPr/>
          </p:nvSpPr>
          <p:spPr>
            <a:xfrm rot="10800000" flipH="1">
              <a:off x="-12917" y="4603000"/>
              <a:ext cx="9201300" cy="6033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95" name="Google Shape;95;p10"/>
            <p:cNvCxnSpPr/>
            <p:nvPr/>
          </p:nvCxnSpPr>
          <p:spPr>
            <a:xfrm>
              <a:off x="-12925" y="4602950"/>
              <a:ext cx="91884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6" name="Google Shape;96;p10"/>
          <p:cNvSpPr/>
          <p:nvPr/>
        </p:nvSpPr>
        <p:spPr>
          <a:xfrm>
            <a:off x="4198363" y="3844000"/>
            <a:ext cx="2325600" cy="2325600"/>
          </a:xfrm>
          <a:prstGeom prst="ellipse">
            <a:avLst/>
          </a:prstGeom>
          <a:gradFill>
            <a:gsLst>
              <a:gs pos="0">
                <a:schemeClr val="lt2"/>
              </a:gs>
              <a:gs pos="64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10"/>
          <p:cNvSpPr/>
          <p:nvPr/>
        </p:nvSpPr>
        <p:spPr>
          <a:xfrm>
            <a:off x="3483500" y="-952375"/>
            <a:ext cx="2325600" cy="2325600"/>
          </a:xfrm>
          <a:prstGeom prst="ellipse">
            <a:avLst/>
          </a:prstGeom>
          <a:gradFill>
            <a:gsLst>
              <a:gs pos="0">
                <a:schemeClr val="lt2"/>
              </a:gs>
              <a:gs pos="64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oogle Shape;99;p11"/>
          <p:cNvGrpSpPr/>
          <p:nvPr/>
        </p:nvGrpSpPr>
        <p:grpSpPr>
          <a:xfrm>
            <a:off x="712675" y="-20150"/>
            <a:ext cx="7718100" cy="5196244"/>
            <a:chOff x="712675" y="-20150"/>
            <a:chExt cx="7718100" cy="5196244"/>
          </a:xfrm>
        </p:grpSpPr>
        <p:sp>
          <p:nvSpPr>
            <p:cNvPr id="100" name="Google Shape;100;p11"/>
            <p:cNvSpPr/>
            <p:nvPr/>
          </p:nvSpPr>
          <p:spPr>
            <a:xfrm>
              <a:off x="712675" y="1200150"/>
              <a:ext cx="7717500" cy="2571900"/>
            </a:xfrm>
            <a:prstGeom prst="rect">
              <a:avLst/>
            </a:prstGeom>
            <a:solidFill>
              <a:schemeClr val="dk2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01" name="Google Shape;101;p11"/>
            <p:cNvCxnSpPr/>
            <p:nvPr/>
          </p:nvCxnSpPr>
          <p:spPr>
            <a:xfrm>
              <a:off x="713225" y="-20150"/>
              <a:ext cx="0" cy="51861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2" name="Google Shape;102;p11"/>
            <p:cNvCxnSpPr/>
            <p:nvPr/>
          </p:nvCxnSpPr>
          <p:spPr>
            <a:xfrm>
              <a:off x="8430775" y="-10006"/>
              <a:ext cx="0" cy="51861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03" name="Google Shape;103;p11"/>
          <p:cNvSpPr txBox="1">
            <a:spLocks noGrp="1"/>
          </p:cNvSpPr>
          <p:nvPr>
            <p:ph type="title" hasCustomPrompt="1"/>
          </p:nvPr>
        </p:nvSpPr>
        <p:spPr>
          <a:xfrm>
            <a:off x="1258800" y="1327451"/>
            <a:ext cx="6626400" cy="163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1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04" name="Google Shape;104;p11"/>
          <p:cNvSpPr txBox="1">
            <a:spLocks noGrp="1"/>
          </p:cNvSpPr>
          <p:nvPr>
            <p:ph type="subTitle" idx="1"/>
          </p:nvPr>
        </p:nvSpPr>
        <p:spPr>
          <a:xfrm>
            <a:off x="1258800" y="2992002"/>
            <a:ext cx="6626400" cy="59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1"/>
          <p:cNvSpPr/>
          <p:nvPr/>
        </p:nvSpPr>
        <p:spPr>
          <a:xfrm>
            <a:off x="4384250" y="3778750"/>
            <a:ext cx="2325600" cy="2325600"/>
          </a:xfrm>
          <a:prstGeom prst="ellipse">
            <a:avLst/>
          </a:prstGeom>
          <a:gradFill>
            <a:gsLst>
              <a:gs pos="0">
                <a:schemeClr val="lt2"/>
              </a:gs>
              <a:gs pos="64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11"/>
          <p:cNvSpPr/>
          <p:nvPr/>
        </p:nvSpPr>
        <p:spPr>
          <a:xfrm>
            <a:off x="8285875" y="158587"/>
            <a:ext cx="2325600" cy="2325600"/>
          </a:xfrm>
          <a:prstGeom prst="ellipse">
            <a:avLst/>
          </a:prstGeom>
          <a:gradFill>
            <a:gsLst>
              <a:gs pos="0">
                <a:schemeClr val="lt2"/>
              </a:gs>
              <a:gs pos="64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11"/>
          <p:cNvSpPr/>
          <p:nvPr/>
        </p:nvSpPr>
        <p:spPr>
          <a:xfrm>
            <a:off x="1305313" y="-1075000"/>
            <a:ext cx="2325600" cy="2325600"/>
          </a:xfrm>
          <a:prstGeom prst="ellipse">
            <a:avLst/>
          </a:prstGeom>
          <a:gradFill>
            <a:gsLst>
              <a:gs pos="0">
                <a:schemeClr val="lt2"/>
              </a:gs>
              <a:gs pos="64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Google Shape;110;p13"/>
          <p:cNvGrpSpPr/>
          <p:nvPr/>
        </p:nvGrpSpPr>
        <p:grpSpPr>
          <a:xfrm>
            <a:off x="-8" y="0"/>
            <a:ext cx="9188400" cy="1084506"/>
            <a:chOff x="-8" y="0"/>
            <a:chExt cx="9188400" cy="1084506"/>
          </a:xfrm>
        </p:grpSpPr>
        <p:sp>
          <p:nvSpPr>
            <p:cNvPr id="111" name="Google Shape;111;p13"/>
            <p:cNvSpPr/>
            <p:nvPr/>
          </p:nvSpPr>
          <p:spPr>
            <a:xfrm>
              <a:off x="0" y="0"/>
              <a:ext cx="9144000" cy="1076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12" name="Google Shape;112;p13"/>
            <p:cNvCxnSpPr/>
            <p:nvPr/>
          </p:nvCxnSpPr>
          <p:spPr>
            <a:xfrm>
              <a:off x="-8" y="1084506"/>
              <a:ext cx="91884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13" name="Google Shape;113;p13"/>
          <p:cNvSpPr txBox="1">
            <a:spLocks noGrp="1"/>
          </p:cNvSpPr>
          <p:nvPr>
            <p:ph type="title"/>
          </p:nvPr>
        </p:nvSpPr>
        <p:spPr>
          <a:xfrm>
            <a:off x="713225" y="383125"/>
            <a:ext cx="7717500" cy="61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13"/>
          <p:cNvSpPr txBox="1">
            <a:spLocks noGrp="1"/>
          </p:cNvSpPr>
          <p:nvPr>
            <p:ph type="title" idx="2" hasCustomPrompt="1"/>
          </p:nvPr>
        </p:nvSpPr>
        <p:spPr>
          <a:xfrm>
            <a:off x="1059375" y="1523900"/>
            <a:ext cx="720600" cy="827400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15" name="Google Shape;115;p13"/>
          <p:cNvSpPr txBox="1">
            <a:spLocks noGrp="1"/>
          </p:cNvSpPr>
          <p:nvPr>
            <p:ph type="subTitle" idx="1"/>
          </p:nvPr>
        </p:nvSpPr>
        <p:spPr>
          <a:xfrm>
            <a:off x="1932375" y="1562967"/>
            <a:ext cx="2581200" cy="41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150" i="1">
                <a:latin typeface="Space Mono"/>
                <a:ea typeface="Space Mono"/>
                <a:cs typeface="Space Mono"/>
                <a:sym typeface="Space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13"/>
          <p:cNvSpPr txBox="1">
            <a:spLocks noGrp="1"/>
          </p:cNvSpPr>
          <p:nvPr>
            <p:ph type="subTitle" idx="3"/>
          </p:nvPr>
        </p:nvSpPr>
        <p:spPr>
          <a:xfrm>
            <a:off x="1932375" y="1824267"/>
            <a:ext cx="2581200" cy="48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3"/>
          <p:cNvSpPr txBox="1">
            <a:spLocks noGrp="1"/>
          </p:cNvSpPr>
          <p:nvPr>
            <p:ph type="title" idx="4" hasCustomPrompt="1"/>
          </p:nvPr>
        </p:nvSpPr>
        <p:spPr>
          <a:xfrm>
            <a:off x="1059375" y="2637533"/>
            <a:ext cx="720600" cy="827400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18" name="Google Shape;118;p13"/>
          <p:cNvSpPr txBox="1">
            <a:spLocks noGrp="1"/>
          </p:cNvSpPr>
          <p:nvPr>
            <p:ph type="subTitle" idx="5"/>
          </p:nvPr>
        </p:nvSpPr>
        <p:spPr>
          <a:xfrm>
            <a:off x="1932375" y="2676600"/>
            <a:ext cx="2581200" cy="41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150" i="1">
                <a:latin typeface="Space Mono"/>
                <a:ea typeface="Space Mono"/>
                <a:cs typeface="Space Mono"/>
                <a:sym typeface="Space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13"/>
          <p:cNvSpPr txBox="1">
            <a:spLocks noGrp="1"/>
          </p:cNvSpPr>
          <p:nvPr>
            <p:ph type="subTitle" idx="6"/>
          </p:nvPr>
        </p:nvSpPr>
        <p:spPr>
          <a:xfrm>
            <a:off x="1932375" y="2937900"/>
            <a:ext cx="2581200" cy="48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13"/>
          <p:cNvSpPr txBox="1">
            <a:spLocks noGrp="1"/>
          </p:cNvSpPr>
          <p:nvPr>
            <p:ph type="title" idx="7" hasCustomPrompt="1"/>
          </p:nvPr>
        </p:nvSpPr>
        <p:spPr>
          <a:xfrm>
            <a:off x="1059375" y="3751166"/>
            <a:ext cx="720600" cy="827400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21" name="Google Shape;121;p13"/>
          <p:cNvSpPr txBox="1">
            <a:spLocks noGrp="1"/>
          </p:cNvSpPr>
          <p:nvPr>
            <p:ph type="subTitle" idx="8"/>
          </p:nvPr>
        </p:nvSpPr>
        <p:spPr>
          <a:xfrm>
            <a:off x="1932375" y="3790233"/>
            <a:ext cx="2581200" cy="41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150" i="1">
                <a:latin typeface="Space Mono"/>
                <a:ea typeface="Space Mono"/>
                <a:cs typeface="Space Mono"/>
                <a:sym typeface="Space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13"/>
          <p:cNvSpPr txBox="1">
            <a:spLocks noGrp="1"/>
          </p:cNvSpPr>
          <p:nvPr>
            <p:ph type="subTitle" idx="9"/>
          </p:nvPr>
        </p:nvSpPr>
        <p:spPr>
          <a:xfrm>
            <a:off x="1932375" y="4051533"/>
            <a:ext cx="2581200" cy="48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13"/>
          <p:cNvSpPr txBox="1">
            <a:spLocks noGrp="1"/>
          </p:cNvSpPr>
          <p:nvPr>
            <p:ph type="title" idx="13" hasCustomPrompt="1"/>
          </p:nvPr>
        </p:nvSpPr>
        <p:spPr>
          <a:xfrm>
            <a:off x="4630425" y="1523900"/>
            <a:ext cx="720600" cy="827400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24" name="Google Shape;124;p13"/>
          <p:cNvSpPr txBox="1">
            <a:spLocks noGrp="1"/>
          </p:cNvSpPr>
          <p:nvPr>
            <p:ph type="subTitle" idx="14"/>
          </p:nvPr>
        </p:nvSpPr>
        <p:spPr>
          <a:xfrm>
            <a:off x="5503425" y="1562967"/>
            <a:ext cx="2581200" cy="41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150" i="1">
                <a:latin typeface="Space Mono"/>
                <a:ea typeface="Space Mono"/>
                <a:cs typeface="Space Mono"/>
                <a:sym typeface="Space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13"/>
          <p:cNvSpPr txBox="1">
            <a:spLocks noGrp="1"/>
          </p:cNvSpPr>
          <p:nvPr>
            <p:ph type="subTitle" idx="15"/>
          </p:nvPr>
        </p:nvSpPr>
        <p:spPr>
          <a:xfrm>
            <a:off x="5503425" y="1824267"/>
            <a:ext cx="2581200" cy="48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13"/>
          <p:cNvSpPr txBox="1">
            <a:spLocks noGrp="1"/>
          </p:cNvSpPr>
          <p:nvPr>
            <p:ph type="title" idx="16" hasCustomPrompt="1"/>
          </p:nvPr>
        </p:nvSpPr>
        <p:spPr>
          <a:xfrm>
            <a:off x="4630425" y="2637533"/>
            <a:ext cx="720600" cy="827400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27" name="Google Shape;127;p13"/>
          <p:cNvSpPr txBox="1">
            <a:spLocks noGrp="1"/>
          </p:cNvSpPr>
          <p:nvPr>
            <p:ph type="subTitle" idx="17"/>
          </p:nvPr>
        </p:nvSpPr>
        <p:spPr>
          <a:xfrm>
            <a:off x="5503425" y="2676600"/>
            <a:ext cx="2581200" cy="41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150" i="1">
                <a:latin typeface="Space Mono"/>
                <a:ea typeface="Space Mono"/>
                <a:cs typeface="Space Mono"/>
                <a:sym typeface="Space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13"/>
          <p:cNvSpPr txBox="1">
            <a:spLocks noGrp="1"/>
          </p:cNvSpPr>
          <p:nvPr>
            <p:ph type="subTitle" idx="18"/>
          </p:nvPr>
        </p:nvSpPr>
        <p:spPr>
          <a:xfrm>
            <a:off x="5503425" y="2937900"/>
            <a:ext cx="2581200" cy="48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13"/>
          <p:cNvSpPr txBox="1">
            <a:spLocks noGrp="1"/>
          </p:cNvSpPr>
          <p:nvPr>
            <p:ph type="title" idx="19" hasCustomPrompt="1"/>
          </p:nvPr>
        </p:nvSpPr>
        <p:spPr>
          <a:xfrm>
            <a:off x="4630425" y="3751166"/>
            <a:ext cx="720600" cy="827400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30" name="Google Shape;130;p13"/>
          <p:cNvSpPr txBox="1">
            <a:spLocks noGrp="1"/>
          </p:cNvSpPr>
          <p:nvPr>
            <p:ph type="subTitle" idx="20"/>
          </p:nvPr>
        </p:nvSpPr>
        <p:spPr>
          <a:xfrm>
            <a:off x="5503425" y="3790233"/>
            <a:ext cx="2581200" cy="41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150" i="1">
                <a:latin typeface="Space Mono"/>
                <a:ea typeface="Space Mono"/>
                <a:cs typeface="Space Mono"/>
                <a:sym typeface="Space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13"/>
          <p:cNvSpPr txBox="1">
            <a:spLocks noGrp="1"/>
          </p:cNvSpPr>
          <p:nvPr>
            <p:ph type="subTitle" idx="21"/>
          </p:nvPr>
        </p:nvSpPr>
        <p:spPr>
          <a:xfrm>
            <a:off x="5503425" y="4051533"/>
            <a:ext cx="2581200" cy="48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13"/>
          <p:cNvSpPr/>
          <p:nvPr/>
        </p:nvSpPr>
        <p:spPr>
          <a:xfrm>
            <a:off x="-1235175" y="-152900"/>
            <a:ext cx="2325600" cy="2325600"/>
          </a:xfrm>
          <a:prstGeom prst="ellipse">
            <a:avLst/>
          </a:prstGeom>
          <a:gradFill>
            <a:gsLst>
              <a:gs pos="0">
                <a:schemeClr val="lt2"/>
              </a:gs>
              <a:gs pos="64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13"/>
          <p:cNvSpPr/>
          <p:nvPr/>
        </p:nvSpPr>
        <p:spPr>
          <a:xfrm>
            <a:off x="7555750" y="3956525"/>
            <a:ext cx="2325600" cy="2325600"/>
          </a:xfrm>
          <a:prstGeom prst="ellipse">
            <a:avLst/>
          </a:prstGeom>
          <a:gradFill>
            <a:gsLst>
              <a:gs pos="0">
                <a:schemeClr val="lt2"/>
              </a:gs>
              <a:gs pos="64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13"/>
          <p:cNvSpPr/>
          <p:nvPr/>
        </p:nvSpPr>
        <p:spPr>
          <a:xfrm>
            <a:off x="6899250" y="-1074625"/>
            <a:ext cx="2325600" cy="2325600"/>
          </a:xfrm>
          <a:prstGeom prst="ellipse">
            <a:avLst/>
          </a:prstGeom>
          <a:gradFill>
            <a:gsLst>
              <a:gs pos="0">
                <a:schemeClr val="lt2"/>
              </a:gs>
              <a:gs pos="64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383125"/>
            <a:ext cx="7717500" cy="61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pace Mono"/>
              <a:buNone/>
              <a:defRPr sz="3200" b="1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pace Mono"/>
              <a:buNone/>
              <a:defRPr sz="3200" b="1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pace Mono"/>
              <a:buNone/>
              <a:defRPr sz="3200" b="1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pace Mono"/>
              <a:buNone/>
              <a:defRPr sz="3200" b="1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pace Mono"/>
              <a:buNone/>
              <a:defRPr sz="3200" b="1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pace Mono"/>
              <a:buNone/>
              <a:defRPr sz="3200" b="1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pace Mono"/>
              <a:buNone/>
              <a:defRPr sz="3200" b="1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pace Mono"/>
              <a:buNone/>
              <a:defRPr sz="3200" b="1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pace Mono"/>
              <a:buNone/>
              <a:defRPr sz="3200" b="1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5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vo"/>
              <a:buChar char="●"/>
              <a:defRPr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vo"/>
              <a:buChar char="○"/>
              <a:defRPr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vo"/>
              <a:buChar char="■"/>
              <a:defRPr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vo"/>
              <a:buChar char="●"/>
              <a:defRPr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vo"/>
              <a:buChar char="○"/>
              <a:defRPr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vo"/>
              <a:buChar char="■"/>
              <a:defRPr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vo"/>
              <a:buChar char="●"/>
              <a:defRPr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vo"/>
              <a:buChar char="○"/>
              <a:defRPr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vo"/>
              <a:buChar char="■"/>
              <a:defRPr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3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2" r:id="rId10"/>
    <p:sldLayoutId id="2147483663" r:id="rId11"/>
    <p:sldLayoutId id="2147483666" r:id="rId12"/>
    <p:sldLayoutId id="2147483667" r:id="rId13"/>
    <p:sldLayoutId id="2147483671" r:id="rId14"/>
    <p:sldLayoutId id="2147483672" r:id="rId15"/>
    <p:sldLayoutId id="2147483673" r:id="rId16"/>
    <p:sldLayoutId id="2147483674" r:id="rId17"/>
    <p:sldLayoutId id="2147483679" r:id="rId18"/>
    <p:sldLayoutId id="2147483680" r:id="rId19"/>
    <p:sldLayoutId id="2147483686" r:id="rId20"/>
    <p:sldLayoutId id="2147483687" r:id="rId2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Relationship Id="rId4" Type="http://schemas.microsoft.com/office/2007/relationships/hdphoto" Target="../media/hdphoto2.wdp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Relationship Id="rId4" Type="http://schemas.microsoft.com/office/2007/relationships/hdphoto" Target="../media/hdphoto3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5" Type="http://schemas.microsoft.com/office/2007/relationships/hdphoto" Target="../media/hdphoto4.wdp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45"/>
          <p:cNvSpPr txBox="1">
            <a:spLocks noGrp="1"/>
          </p:cNvSpPr>
          <p:nvPr>
            <p:ph type="ctrTitle"/>
          </p:nvPr>
        </p:nvSpPr>
        <p:spPr>
          <a:xfrm>
            <a:off x="713225" y="2810475"/>
            <a:ext cx="7717500" cy="158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ANIMAL SHELTER OUTCOMES:</a:t>
            </a:r>
            <a:br>
              <a:rPr lang="en" dirty="0">
                <a:solidFill>
                  <a:schemeClr val="dk1"/>
                </a:solidFill>
              </a:rPr>
            </a:br>
            <a:r>
              <a:rPr lang="en" b="0" i="1" dirty="0">
                <a:solidFill>
                  <a:schemeClr val="dk1"/>
                </a:solidFill>
              </a:rPr>
              <a:t>Exploratory Data Analysis</a:t>
            </a:r>
            <a:endParaRPr b="0" i="1" dirty="0">
              <a:solidFill>
                <a:schemeClr val="dk1"/>
              </a:solidFill>
            </a:endParaRPr>
          </a:p>
        </p:txBody>
      </p:sp>
      <p:sp>
        <p:nvSpPr>
          <p:cNvPr id="512" name="Google Shape;512;p45"/>
          <p:cNvSpPr txBox="1">
            <a:spLocks noGrp="1"/>
          </p:cNvSpPr>
          <p:nvPr>
            <p:ph type="subTitle" idx="1"/>
          </p:nvPr>
        </p:nvSpPr>
        <p:spPr>
          <a:xfrm>
            <a:off x="1705650" y="4322875"/>
            <a:ext cx="5732700" cy="28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Diana Hernández</a:t>
            </a:r>
            <a:endParaRPr dirty="0"/>
          </a:p>
        </p:txBody>
      </p:sp>
      <p:sp>
        <p:nvSpPr>
          <p:cNvPr id="513" name="Google Shape;513;p45"/>
          <p:cNvSpPr txBox="1">
            <a:spLocks noGrp="1"/>
          </p:cNvSpPr>
          <p:nvPr>
            <p:ph type="subTitle" idx="2"/>
          </p:nvPr>
        </p:nvSpPr>
        <p:spPr>
          <a:xfrm rot="5400000">
            <a:off x="7219712" y="2478888"/>
            <a:ext cx="3108223" cy="4086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i="1" dirty="0"/>
              <a:t>Animal Shelter</a:t>
            </a:r>
            <a:r>
              <a:rPr lang="en-US" dirty="0"/>
              <a:t> </a:t>
            </a:r>
            <a:r>
              <a:rPr lang="en-US" b="1" dirty="0"/>
              <a:t>OUTCOMES</a:t>
            </a:r>
          </a:p>
        </p:txBody>
      </p:sp>
      <p:sp>
        <p:nvSpPr>
          <p:cNvPr id="514" name="Google Shape;514;p45"/>
          <p:cNvSpPr txBox="1">
            <a:spLocks noGrp="1"/>
          </p:cNvSpPr>
          <p:nvPr>
            <p:ph type="title" idx="3"/>
          </p:nvPr>
        </p:nvSpPr>
        <p:spPr>
          <a:xfrm rot="-5400000">
            <a:off x="-221700" y="3821475"/>
            <a:ext cx="1169400" cy="4071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2022</a:t>
            </a:r>
            <a:endParaRPr dirty="0"/>
          </a:p>
        </p:txBody>
      </p:sp>
      <p:sp>
        <p:nvSpPr>
          <p:cNvPr id="515" name="Google Shape;515;p45"/>
          <p:cNvSpPr/>
          <p:nvPr/>
        </p:nvSpPr>
        <p:spPr>
          <a:xfrm>
            <a:off x="159450" y="640550"/>
            <a:ext cx="2325600" cy="2325600"/>
          </a:xfrm>
          <a:prstGeom prst="ellipse">
            <a:avLst/>
          </a:prstGeom>
          <a:gradFill>
            <a:gsLst>
              <a:gs pos="0">
                <a:schemeClr val="lt2"/>
              </a:gs>
              <a:gs pos="64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p45"/>
          <p:cNvSpPr/>
          <p:nvPr/>
        </p:nvSpPr>
        <p:spPr>
          <a:xfrm>
            <a:off x="5960000" y="-1352425"/>
            <a:ext cx="2325600" cy="2325600"/>
          </a:xfrm>
          <a:prstGeom prst="ellipse">
            <a:avLst/>
          </a:prstGeom>
          <a:gradFill>
            <a:gsLst>
              <a:gs pos="0">
                <a:schemeClr val="lt2"/>
              </a:gs>
              <a:gs pos="64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17" name="Google Shape;517;p45"/>
          <p:cNvGrpSpPr/>
          <p:nvPr/>
        </p:nvGrpSpPr>
        <p:grpSpPr>
          <a:xfrm rot="292070" flipH="1">
            <a:off x="139675" y="2299061"/>
            <a:ext cx="412155" cy="372558"/>
            <a:chOff x="885425" y="236425"/>
            <a:chExt cx="5641050" cy="5099100"/>
          </a:xfrm>
        </p:grpSpPr>
        <p:sp>
          <p:nvSpPr>
            <p:cNvPr id="518" name="Google Shape;518;p45"/>
            <p:cNvSpPr/>
            <p:nvPr/>
          </p:nvSpPr>
          <p:spPr>
            <a:xfrm>
              <a:off x="1731575" y="2110750"/>
              <a:ext cx="3944125" cy="3224775"/>
            </a:xfrm>
            <a:custGeom>
              <a:avLst/>
              <a:gdLst/>
              <a:ahLst/>
              <a:cxnLst/>
              <a:rect l="l" t="t" r="r" b="b"/>
              <a:pathLst>
                <a:path w="157765" h="128991" extrusionOk="0">
                  <a:moveTo>
                    <a:pt x="82674" y="4439"/>
                  </a:moveTo>
                  <a:cubicBezTo>
                    <a:pt x="83229" y="4439"/>
                    <a:pt x="83784" y="4624"/>
                    <a:pt x="84339" y="4624"/>
                  </a:cubicBezTo>
                  <a:cubicBezTo>
                    <a:pt x="103019" y="6844"/>
                    <a:pt x="122254" y="20900"/>
                    <a:pt x="134275" y="41060"/>
                  </a:cubicBezTo>
                  <a:cubicBezTo>
                    <a:pt x="152586" y="71946"/>
                    <a:pt x="149441" y="107827"/>
                    <a:pt x="127247" y="121144"/>
                  </a:cubicBezTo>
                  <a:cubicBezTo>
                    <a:pt x="123531" y="123340"/>
                    <a:pt x="119698" y="124147"/>
                    <a:pt x="115644" y="124147"/>
                  </a:cubicBezTo>
                  <a:cubicBezTo>
                    <a:pt x="110822" y="124147"/>
                    <a:pt x="105686" y="123005"/>
                    <a:pt x="100060" y="121698"/>
                  </a:cubicBezTo>
                  <a:cubicBezTo>
                    <a:pt x="93216" y="119756"/>
                    <a:pt x="86096" y="118785"/>
                    <a:pt x="78975" y="118785"/>
                  </a:cubicBezTo>
                  <a:cubicBezTo>
                    <a:pt x="71854" y="118785"/>
                    <a:pt x="64734" y="119756"/>
                    <a:pt x="57891" y="121698"/>
                  </a:cubicBezTo>
                  <a:cubicBezTo>
                    <a:pt x="52364" y="123005"/>
                    <a:pt x="47220" y="124147"/>
                    <a:pt x="42369" y="124147"/>
                  </a:cubicBezTo>
                  <a:cubicBezTo>
                    <a:pt x="38291" y="124147"/>
                    <a:pt x="34420" y="123340"/>
                    <a:pt x="30703" y="121144"/>
                  </a:cubicBezTo>
                  <a:cubicBezTo>
                    <a:pt x="8509" y="107827"/>
                    <a:pt x="5365" y="71946"/>
                    <a:pt x="23860" y="41060"/>
                  </a:cubicBezTo>
                  <a:cubicBezTo>
                    <a:pt x="35881" y="20900"/>
                    <a:pt x="54931" y="6844"/>
                    <a:pt x="73612" y="4624"/>
                  </a:cubicBezTo>
                  <a:cubicBezTo>
                    <a:pt x="74166" y="4439"/>
                    <a:pt x="74906" y="4439"/>
                    <a:pt x="75461" y="4439"/>
                  </a:cubicBezTo>
                  <a:close/>
                  <a:moveTo>
                    <a:pt x="75091" y="0"/>
                  </a:moveTo>
                  <a:lnTo>
                    <a:pt x="73057" y="185"/>
                  </a:lnTo>
                  <a:cubicBezTo>
                    <a:pt x="52897" y="2590"/>
                    <a:pt x="32552" y="17571"/>
                    <a:pt x="19791" y="38840"/>
                  </a:cubicBezTo>
                  <a:cubicBezTo>
                    <a:pt x="1" y="71946"/>
                    <a:pt x="3885" y="110786"/>
                    <a:pt x="28299" y="125212"/>
                  </a:cubicBezTo>
                  <a:cubicBezTo>
                    <a:pt x="32285" y="127639"/>
                    <a:pt x="36760" y="128929"/>
                    <a:pt x="41265" y="128929"/>
                  </a:cubicBezTo>
                  <a:cubicBezTo>
                    <a:pt x="41566" y="128929"/>
                    <a:pt x="41868" y="128923"/>
                    <a:pt x="42170" y="128912"/>
                  </a:cubicBezTo>
                  <a:cubicBezTo>
                    <a:pt x="47718" y="128727"/>
                    <a:pt x="53267" y="127802"/>
                    <a:pt x="58815" y="126507"/>
                  </a:cubicBezTo>
                  <a:cubicBezTo>
                    <a:pt x="65289" y="124658"/>
                    <a:pt x="72132" y="123733"/>
                    <a:pt x="78975" y="123548"/>
                  </a:cubicBezTo>
                  <a:cubicBezTo>
                    <a:pt x="85818" y="123733"/>
                    <a:pt x="92477" y="124658"/>
                    <a:pt x="99135" y="126507"/>
                  </a:cubicBezTo>
                  <a:cubicBezTo>
                    <a:pt x="104789" y="127774"/>
                    <a:pt x="110237" y="128990"/>
                    <a:pt x="115562" y="128990"/>
                  </a:cubicBezTo>
                  <a:cubicBezTo>
                    <a:pt x="120339" y="128990"/>
                    <a:pt x="125016" y="128011"/>
                    <a:pt x="129652" y="125212"/>
                  </a:cubicBezTo>
                  <a:cubicBezTo>
                    <a:pt x="154065" y="110786"/>
                    <a:pt x="157764" y="71946"/>
                    <a:pt x="138159" y="38840"/>
                  </a:cubicBezTo>
                  <a:cubicBezTo>
                    <a:pt x="125398" y="17571"/>
                    <a:pt x="104868" y="2590"/>
                    <a:pt x="84709" y="185"/>
                  </a:cubicBezTo>
                  <a:lnTo>
                    <a:pt x="82859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45"/>
            <p:cNvSpPr/>
            <p:nvPr/>
          </p:nvSpPr>
          <p:spPr>
            <a:xfrm>
              <a:off x="885425" y="1359950"/>
              <a:ext cx="1447275" cy="1735700"/>
            </a:xfrm>
            <a:custGeom>
              <a:avLst/>
              <a:gdLst/>
              <a:ahLst/>
              <a:cxnLst/>
              <a:rect l="l" t="t" r="r" b="b"/>
              <a:pathLst>
                <a:path w="57891" h="69428" extrusionOk="0">
                  <a:moveTo>
                    <a:pt x="22935" y="4694"/>
                  </a:moveTo>
                  <a:cubicBezTo>
                    <a:pt x="24969" y="4694"/>
                    <a:pt x="27004" y="5064"/>
                    <a:pt x="28853" y="5804"/>
                  </a:cubicBezTo>
                  <a:cubicBezTo>
                    <a:pt x="36066" y="8948"/>
                    <a:pt x="42725" y="16716"/>
                    <a:pt x="46609" y="26703"/>
                  </a:cubicBezTo>
                  <a:cubicBezTo>
                    <a:pt x="52712" y="42794"/>
                    <a:pt x="49753" y="59440"/>
                    <a:pt x="39950" y="63878"/>
                  </a:cubicBezTo>
                  <a:cubicBezTo>
                    <a:pt x="38303" y="64572"/>
                    <a:pt x="36533" y="64900"/>
                    <a:pt x="34775" y="64900"/>
                  </a:cubicBezTo>
                  <a:cubicBezTo>
                    <a:pt x="32783" y="64900"/>
                    <a:pt x="30806" y="64479"/>
                    <a:pt x="29038" y="63694"/>
                  </a:cubicBezTo>
                  <a:cubicBezTo>
                    <a:pt x="21640" y="60549"/>
                    <a:pt x="14982" y="52781"/>
                    <a:pt x="11283" y="42794"/>
                  </a:cubicBezTo>
                  <a:cubicBezTo>
                    <a:pt x="5180" y="26888"/>
                    <a:pt x="8139" y="10058"/>
                    <a:pt x="17941" y="5619"/>
                  </a:cubicBezTo>
                  <a:cubicBezTo>
                    <a:pt x="19421" y="5064"/>
                    <a:pt x="21270" y="4694"/>
                    <a:pt x="22935" y="4694"/>
                  </a:cubicBezTo>
                  <a:close/>
                  <a:moveTo>
                    <a:pt x="23197" y="0"/>
                  </a:moveTo>
                  <a:cubicBezTo>
                    <a:pt x="20782" y="0"/>
                    <a:pt x="18348" y="462"/>
                    <a:pt x="16092" y="1365"/>
                  </a:cubicBezTo>
                  <a:cubicBezTo>
                    <a:pt x="4070" y="6913"/>
                    <a:pt x="1" y="26148"/>
                    <a:pt x="6844" y="44459"/>
                  </a:cubicBezTo>
                  <a:cubicBezTo>
                    <a:pt x="11098" y="55741"/>
                    <a:pt x="18681" y="64433"/>
                    <a:pt x="27189" y="67947"/>
                  </a:cubicBezTo>
                  <a:cubicBezTo>
                    <a:pt x="29593" y="68872"/>
                    <a:pt x="32182" y="69427"/>
                    <a:pt x="34957" y="69427"/>
                  </a:cubicBezTo>
                  <a:cubicBezTo>
                    <a:pt x="37361" y="69427"/>
                    <a:pt x="39580" y="69057"/>
                    <a:pt x="41800" y="67947"/>
                  </a:cubicBezTo>
                  <a:cubicBezTo>
                    <a:pt x="53822" y="62584"/>
                    <a:pt x="57891" y="43349"/>
                    <a:pt x="50862" y="25039"/>
                  </a:cubicBezTo>
                  <a:cubicBezTo>
                    <a:pt x="46609" y="13757"/>
                    <a:pt x="39026" y="5064"/>
                    <a:pt x="30518" y="1550"/>
                  </a:cubicBezTo>
                  <a:cubicBezTo>
                    <a:pt x="28246" y="508"/>
                    <a:pt x="25731" y="0"/>
                    <a:pt x="2319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45"/>
            <p:cNvSpPr/>
            <p:nvPr/>
          </p:nvSpPr>
          <p:spPr>
            <a:xfrm>
              <a:off x="2170850" y="241050"/>
              <a:ext cx="1405650" cy="1763375"/>
            </a:xfrm>
            <a:custGeom>
              <a:avLst/>
              <a:gdLst/>
              <a:ahLst/>
              <a:cxnLst/>
              <a:rect l="l" t="t" r="r" b="b"/>
              <a:pathLst>
                <a:path w="56226" h="70535" extrusionOk="0">
                  <a:moveTo>
                    <a:pt x="23796" y="4622"/>
                  </a:moveTo>
                  <a:cubicBezTo>
                    <a:pt x="26113" y="4622"/>
                    <a:pt x="28367" y="5200"/>
                    <a:pt x="30332" y="6356"/>
                  </a:cubicBezTo>
                  <a:cubicBezTo>
                    <a:pt x="37545" y="10240"/>
                    <a:pt x="43464" y="18563"/>
                    <a:pt x="46423" y="28920"/>
                  </a:cubicBezTo>
                  <a:cubicBezTo>
                    <a:pt x="51047" y="45566"/>
                    <a:pt x="46608" y="61842"/>
                    <a:pt x="36436" y="65356"/>
                  </a:cubicBezTo>
                  <a:cubicBezTo>
                    <a:pt x="35217" y="65741"/>
                    <a:pt x="33955" y="65925"/>
                    <a:pt x="32686" y="65925"/>
                  </a:cubicBezTo>
                  <a:cubicBezTo>
                    <a:pt x="30295" y="65925"/>
                    <a:pt x="27883" y="65269"/>
                    <a:pt x="25709" y="64061"/>
                  </a:cubicBezTo>
                  <a:cubicBezTo>
                    <a:pt x="18680" y="60362"/>
                    <a:pt x="12762" y="51854"/>
                    <a:pt x="9803" y="41497"/>
                  </a:cubicBezTo>
                  <a:cubicBezTo>
                    <a:pt x="4994" y="24851"/>
                    <a:pt x="9433" y="8576"/>
                    <a:pt x="19605" y="5247"/>
                  </a:cubicBezTo>
                  <a:cubicBezTo>
                    <a:pt x="20992" y="4830"/>
                    <a:pt x="22405" y="4622"/>
                    <a:pt x="23796" y="4622"/>
                  </a:cubicBezTo>
                  <a:close/>
                  <a:moveTo>
                    <a:pt x="23512" y="1"/>
                  </a:moveTo>
                  <a:cubicBezTo>
                    <a:pt x="21696" y="1"/>
                    <a:pt x="19874" y="270"/>
                    <a:pt x="18126" y="808"/>
                  </a:cubicBezTo>
                  <a:cubicBezTo>
                    <a:pt x="5734" y="5062"/>
                    <a:pt x="0" y="23742"/>
                    <a:pt x="5364" y="42792"/>
                  </a:cubicBezTo>
                  <a:cubicBezTo>
                    <a:pt x="8693" y="54259"/>
                    <a:pt x="15536" y="63876"/>
                    <a:pt x="23674" y="68130"/>
                  </a:cubicBezTo>
                  <a:cubicBezTo>
                    <a:pt x="26448" y="69610"/>
                    <a:pt x="29593" y="70534"/>
                    <a:pt x="32737" y="70534"/>
                  </a:cubicBezTo>
                  <a:cubicBezTo>
                    <a:pt x="34586" y="70534"/>
                    <a:pt x="36251" y="70350"/>
                    <a:pt x="37915" y="69795"/>
                  </a:cubicBezTo>
                  <a:cubicBezTo>
                    <a:pt x="50492" y="65541"/>
                    <a:pt x="56225" y="46861"/>
                    <a:pt x="50862" y="27811"/>
                  </a:cubicBezTo>
                  <a:cubicBezTo>
                    <a:pt x="47533" y="16159"/>
                    <a:pt x="40690" y="6726"/>
                    <a:pt x="32552" y="2472"/>
                  </a:cubicBezTo>
                  <a:cubicBezTo>
                    <a:pt x="29845" y="825"/>
                    <a:pt x="26688" y="1"/>
                    <a:pt x="2351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45"/>
            <p:cNvSpPr/>
            <p:nvPr/>
          </p:nvSpPr>
          <p:spPr>
            <a:xfrm>
              <a:off x="5074575" y="1360525"/>
              <a:ext cx="1451900" cy="1735100"/>
            </a:xfrm>
            <a:custGeom>
              <a:avLst/>
              <a:gdLst/>
              <a:ahLst/>
              <a:cxnLst/>
              <a:rect l="l" t="t" r="r" b="b"/>
              <a:pathLst>
                <a:path w="58076" h="69404" extrusionOk="0">
                  <a:moveTo>
                    <a:pt x="34956" y="4671"/>
                  </a:moveTo>
                  <a:cubicBezTo>
                    <a:pt x="36806" y="4671"/>
                    <a:pt x="38470" y="5041"/>
                    <a:pt x="39950" y="5596"/>
                  </a:cubicBezTo>
                  <a:cubicBezTo>
                    <a:pt x="49937" y="10035"/>
                    <a:pt x="52897" y="26680"/>
                    <a:pt x="46793" y="42771"/>
                  </a:cubicBezTo>
                  <a:cubicBezTo>
                    <a:pt x="42909" y="52943"/>
                    <a:pt x="36251" y="60711"/>
                    <a:pt x="29038" y="63671"/>
                  </a:cubicBezTo>
                  <a:cubicBezTo>
                    <a:pt x="27172" y="64456"/>
                    <a:pt x="25201" y="64877"/>
                    <a:pt x="23236" y="64877"/>
                  </a:cubicBezTo>
                  <a:cubicBezTo>
                    <a:pt x="21502" y="64877"/>
                    <a:pt x="19773" y="64549"/>
                    <a:pt x="18126" y="63855"/>
                  </a:cubicBezTo>
                  <a:cubicBezTo>
                    <a:pt x="8138" y="59417"/>
                    <a:pt x="5179" y="42771"/>
                    <a:pt x="11283" y="26680"/>
                  </a:cubicBezTo>
                  <a:cubicBezTo>
                    <a:pt x="15167" y="16693"/>
                    <a:pt x="21825" y="8925"/>
                    <a:pt x="29038" y="5781"/>
                  </a:cubicBezTo>
                  <a:cubicBezTo>
                    <a:pt x="30887" y="5041"/>
                    <a:pt x="32922" y="4671"/>
                    <a:pt x="34956" y="4671"/>
                  </a:cubicBezTo>
                  <a:close/>
                  <a:moveTo>
                    <a:pt x="34494" y="1"/>
                  </a:moveTo>
                  <a:cubicBezTo>
                    <a:pt x="31997" y="1"/>
                    <a:pt x="29500" y="510"/>
                    <a:pt x="27188" y="1527"/>
                  </a:cubicBezTo>
                  <a:cubicBezTo>
                    <a:pt x="18866" y="5041"/>
                    <a:pt x="11283" y="13734"/>
                    <a:pt x="7029" y="25016"/>
                  </a:cubicBezTo>
                  <a:cubicBezTo>
                    <a:pt x="1" y="43326"/>
                    <a:pt x="4070" y="62561"/>
                    <a:pt x="16091" y="67924"/>
                  </a:cubicBezTo>
                  <a:cubicBezTo>
                    <a:pt x="18311" y="69034"/>
                    <a:pt x="20715" y="69404"/>
                    <a:pt x="23120" y="69404"/>
                  </a:cubicBezTo>
                  <a:cubicBezTo>
                    <a:pt x="25709" y="69404"/>
                    <a:pt x="28298" y="68849"/>
                    <a:pt x="30703" y="67924"/>
                  </a:cubicBezTo>
                  <a:cubicBezTo>
                    <a:pt x="39025" y="64410"/>
                    <a:pt x="46608" y="55718"/>
                    <a:pt x="51047" y="44436"/>
                  </a:cubicBezTo>
                  <a:cubicBezTo>
                    <a:pt x="58075" y="26125"/>
                    <a:pt x="53821" y="6890"/>
                    <a:pt x="41800" y="1527"/>
                  </a:cubicBezTo>
                  <a:cubicBezTo>
                    <a:pt x="39488" y="510"/>
                    <a:pt x="36991" y="1"/>
                    <a:pt x="3449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45"/>
            <p:cNvSpPr/>
            <p:nvPr/>
          </p:nvSpPr>
          <p:spPr>
            <a:xfrm>
              <a:off x="3835400" y="236425"/>
              <a:ext cx="1405650" cy="1768000"/>
            </a:xfrm>
            <a:custGeom>
              <a:avLst/>
              <a:gdLst/>
              <a:ahLst/>
              <a:cxnLst/>
              <a:rect l="l" t="t" r="r" b="b"/>
              <a:pathLst>
                <a:path w="56226" h="70720" extrusionOk="0">
                  <a:moveTo>
                    <a:pt x="32737" y="4692"/>
                  </a:moveTo>
                  <a:cubicBezTo>
                    <a:pt x="34032" y="4692"/>
                    <a:pt x="35326" y="4877"/>
                    <a:pt x="36436" y="5432"/>
                  </a:cubicBezTo>
                  <a:cubicBezTo>
                    <a:pt x="46608" y="8761"/>
                    <a:pt x="51047" y="25036"/>
                    <a:pt x="46423" y="41682"/>
                  </a:cubicBezTo>
                  <a:cubicBezTo>
                    <a:pt x="43464" y="52039"/>
                    <a:pt x="37361" y="60547"/>
                    <a:pt x="30333" y="64246"/>
                  </a:cubicBezTo>
                  <a:cubicBezTo>
                    <a:pt x="28284" y="65451"/>
                    <a:pt x="25922" y="66028"/>
                    <a:pt x="23501" y="66028"/>
                  </a:cubicBezTo>
                  <a:cubicBezTo>
                    <a:pt x="22206" y="66028"/>
                    <a:pt x="20895" y="65863"/>
                    <a:pt x="19606" y="65541"/>
                  </a:cubicBezTo>
                  <a:cubicBezTo>
                    <a:pt x="9433" y="62027"/>
                    <a:pt x="5179" y="45751"/>
                    <a:pt x="9803" y="29105"/>
                  </a:cubicBezTo>
                  <a:cubicBezTo>
                    <a:pt x="12762" y="18748"/>
                    <a:pt x="18681" y="10425"/>
                    <a:pt x="25709" y="6541"/>
                  </a:cubicBezTo>
                  <a:cubicBezTo>
                    <a:pt x="27928" y="5432"/>
                    <a:pt x="30333" y="4877"/>
                    <a:pt x="32737" y="4692"/>
                  </a:cubicBezTo>
                  <a:close/>
                  <a:moveTo>
                    <a:pt x="32633" y="1"/>
                  </a:moveTo>
                  <a:cubicBezTo>
                    <a:pt x="29463" y="1"/>
                    <a:pt x="26381" y="825"/>
                    <a:pt x="23674" y="2472"/>
                  </a:cubicBezTo>
                  <a:cubicBezTo>
                    <a:pt x="15537" y="6726"/>
                    <a:pt x="8693" y="16344"/>
                    <a:pt x="5364" y="27811"/>
                  </a:cubicBezTo>
                  <a:cubicBezTo>
                    <a:pt x="1" y="46676"/>
                    <a:pt x="5734" y="65726"/>
                    <a:pt x="18126" y="69795"/>
                  </a:cubicBezTo>
                  <a:cubicBezTo>
                    <a:pt x="19975" y="70350"/>
                    <a:pt x="21640" y="70719"/>
                    <a:pt x="23490" y="70719"/>
                  </a:cubicBezTo>
                  <a:cubicBezTo>
                    <a:pt x="26634" y="70719"/>
                    <a:pt x="29778" y="69795"/>
                    <a:pt x="32552" y="68315"/>
                  </a:cubicBezTo>
                  <a:cubicBezTo>
                    <a:pt x="40690" y="63876"/>
                    <a:pt x="47533" y="54444"/>
                    <a:pt x="50862" y="42792"/>
                  </a:cubicBezTo>
                  <a:cubicBezTo>
                    <a:pt x="56226" y="23927"/>
                    <a:pt x="50492" y="5062"/>
                    <a:pt x="38101" y="808"/>
                  </a:cubicBezTo>
                  <a:cubicBezTo>
                    <a:pt x="36285" y="270"/>
                    <a:pt x="34444" y="1"/>
                    <a:pt x="32633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3" name="Google Shape;523;p45"/>
          <p:cNvGrpSpPr/>
          <p:nvPr/>
        </p:nvGrpSpPr>
        <p:grpSpPr>
          <a:xfrm rot="254532" flipH="1">
            <a:off x="5535000" y="4317458"/>
            <a:ext cx="411797" cy="372234"/>
            <a:chOff x="885425" y="236425"/>
            <a:chExt cx="5641050" cy="5099100"/>
          </a:xfrm>
        </p:grpSpPr>
        <p:sp>
          <p:nvSpPr>
            <p:cNvPr id="524" name="Google Shape;524;p45"/>
            <p:cNvSpPr/>
            <p:nvPr/>
          </p:nvSpPr>
          <p:spPr>
            <a:xfrm>
              <a:off x="1731575" y="2110750"/>
              <a:ext cx="3944125" cy="3224775"/>
            </a:xfrm>
            <a:custGeom>
              <a:avLst/>
              <a:gdLst/>
              <a:ahLst/>
              <a:cxnLst/>
              <a:rect l="l" t="t" r="r" b="b"/>
              <a:pathLst>
                <a:path w="157765" h="128991" extrusionOk="0">
                  <a:moveTo>
                    <a:pt x="82674" y="4439"/>
                  </a:moveTo>
                  <a:cubicBezTo>
                    <a:pt x="83229" y="4439"/>
                    <a:pt x="83784" y="4624"/>
                    <a:pt x="84339" y="4624"/>
                  </a:cubicBezTo>
                  <a:cubicBezTo>
                    <a:pt x="103019" y="6844"/>
                    <a:pt x="122254" y="20900"/>
                    <a:pt x="134275" y="41060"/>
                  </a:cubicBezTo>
                  <a:cubicBezTo>
                    <a:pt x="152586" y="71946"/>
                    <a:pt x="149441" y="107827"/>
                    <a:pt x="127247" y="121144"/>
                  </a:cubicBezTo>
                  <a:cubicBezTo>
                    <a:pt x="123531" y="123340"/>
                    <a:pt x="119698" y="124147"/>
                    <a:pt x="115644" y="124147"/>
                  </a:cubicBezTo>
                  <a:cubicBezTo>
                    <a:pt x="110822" y="124147"/>
                    <a:pt x="105686" y="123005"/>
                    <a:pt x="100060" y="121698"/>
                  </a:cubicBezTo>
                  <a:cubicBezTo>
                    <a:pt x="93216" y="119756"/>
                    <a:pt x="86096" y="118785"/>
                    <a:pt x="78975" y="118785"/>
                  </a:cubicBezTo>
                  <a:cubicBezTo>
                    <a:pt x="71854" y="118785"/>
                    <a:pt x="64734" y="119756"/>
                    <a:pt x="57891" y="121698"/>
                  </a:cubicBezTo>
                  <a:cubicBezTo>
                    <a:pt x="52364" y="123005"/>
                    <a:pt x="47220" y="124147"/>
                    <a:pt x="42369" y="124147"/>
                  </a:cubicBezTo>
                  <a:cubicBezTo>
                    <a:pt x="38291" y="124147"/>
                    <a:pt x="34420" y="123340"/>
                    <a:pt x="30703" y="121144"/>
                  </a:cubicBezTo>
                  <a:cubicBezTo>
                    <a:pt x="8509" y="107827"/>
                    <a:pt x="5365" y="71946"/>
                    <a:pt x="23860" y="41060"/>
                  </a:cubicBezTo>
                  <a:cubicBezTo>
                    <a:pt x="35881" y="20900"/>
                    <a:pt x="54931" y="6844"/>
                    <a:pt x="73612" y="4624"/>
                  </a:cubicBezTo>
                  <a:cubicBezTo>
                    <a:pt x="74166" y="4439"/>
                    <a:pt x="74906" y="4439"/>
                    <a:pt x="75461" y="4439"/>
                  </a:cubicBezTo>
                  <a:close/>
                  <a:moveTo>
                    <a:pt x="75091" y="0"/>
                  </a:moveTo>
                  <a:lnTo>
                    <a:pt x="73057" y="185"/>
                  </a:lnTo>
                  <a:cubicBezTo>
                    <a:pt x="52897" y="2590"/>
                    <a:pt x="32552" y="17571"/>
                    <a:pt x="19791" y="38840"/>
                  </a:cubicBezTo>
                  <a:cubicBezTo>
                    <a:pt x="1" y="71946"/>
                    <a:pt x="3885" y="110786"/>
                    <a:pt x="28299" y="125212"/>
                  </a:cubicBezTo>
                  <a:cubicBezTo>
                    <a:pt x="32285" y="127639"/>
                    <a:pt x="36760" y="128929"/>
                    <a:pt x="41265" y="128929"/>
                  </a:cubicBezTo>
                  <a:cubicBezTo>
                    <a:pt x="41566" y="128929"/>
                    <a:pt x="41868" y="128923"/>
                    <a:pt x="42170" y="128912"/>
                  </a:cubicBezTo>
                  <a:cubicBezTo>
                    <a:pt x="47718" y="128727"/>
                    <a:pt x="53267" y="127802"/>
                    <a:pt x="58815" y="126507"/>
                  </a:cubicBezTo>
                  <a:cubicBezTo>
                    <a:pt x="65289" y="124658"/>
                    <a:pt x="72132" y="123733"/>
                    <a:pt x="78975" y="123548"/>
                  </a:cubicBezTo>
                  <a:cubicBezTo>
                    <a:pt x="85818" y="123733"/>
                    <a:pt x="92477" y="124658"/>
                    <a:pt x="99135" y="126507"/>
                  </a:cubicBezTo>
                  <a:cubicBezTo>
                    <a:pt x="104789" y="127774"/>
                    <a:pt x="110237" y="128990"/>
                    <a:pt x="115562" y="128990"/>
                  </a:cubicBezTo>
                  <a:cubicBezTo>
                    <a:pt x="120339" y="128990"/>
                    <a:pt x="125016" y="128011"/>
                    <a:pt x="129652" y="125212"/>
                  </a:cubicBezTo>
                  <a:cubicBezTo>
                    <a:pt x="154065" y="110786"/>
                    <a:pt x="157764" y="71946"/>
                    <a:pt x="138159" y="38840"/>
                  </a:cubicBezTo>
                  <a:cubicBezTo>
                    <a:pt x="125398" y="17571"/>
                    <a:pt x="104868" y="2590"/>
                    <a:pt x="84709" y="185"/>
                  </a:cubicBezTo>
                  <a:lnTo>
                    <a:pt x="82859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45"/>
            <p:cNvSpPr/>
            <p:nvPr/>
          </p:nvSpPr>
          <p:spPr>
            <a:xfrm>
              <a:off x="885425" y="1359950"/>
              <a:ext cx="1447275" cy="1735700"/>
            </a:xfrm>
            <a:custGeom>
              <a:avLst/>
              <a:gdLst/>
              <a:ahLst/>
              <a:cxnLst/>
              <a:rect l="l" t="t" r="r" b="b"/>
              <a:pathLst>
                <a:path w="57891" h="69428" extrusionOk="0">
                  <a:moveTo>
                    <a:pt x="22935" y="4694"/>
                  </a:moveTo>
                  <a:cubicBezTo>
                    <a:pt x="24969" y="4694"/>
                    <a:pt x="27004" y="5064"/>
                    <a:pt x="28853" y="5804"/>
                  </a:cubicBezTo>
                  <a:cubicBezTo>
                    <a:pt x="36066" y="8948"/>
                    <a:pt x="42725" y="16716"/>
                    <a:pt x="46609" y="26703"/>
                  </a:cubicBezTo>
                  <a:cubicBezTo>
                    <a:pt x="52712" y="42794"/>
                    <a:pt x="49753" y="59440"/>
                    <a:pt x="39950" y="63878"/>
                  </a:cubicBezTo>
                  <a:cubicBezTo>
                    <a:pt x="38303" y="64572"/>
                    <a:pt x="36533" y="64900"/>
                    <a:pt x="34775" y="64900"/>
                  </a:cubicBezTo>
                  <a:cubicBezTo>
                    <a:pt x="32783" y="64900"/>
                    <a:pt x="30806" y="64479"/>
                    <a:pt x="29038" y="63694"/>
                  </a:cubicBezTo>
                  <a:cubicBezTo>
                    <a:pt x="21640" y="60549"/>
                    <a:pt x="14982" y="52781"/>
                    <a:pt x="11283" y="42794"/>
                  </a:cubicBezTo>
                  <a:cubicBezTo>
                    <a:pt x="5180" y="26888"/>
                    <a:pt x="8139" y="10058"/>
                    <a:pt x="17941" y="5619"/>
                  </a:cubicBezTo>
                  <a:cubicBezTo>
                    <a:pt x="19421" y="5064"/>
                    <a:pt x="21270" y="4694"/>
                    <a:pt x="22935" y="4694"/>
                  </a:cubicBezTo>
                  <a:close/>
                  <a:moveTo>
                    <a:pt x="23197" y="0"/>
                  </a:moveTo>
                  <a:cubicBezTo>
                    <a:pt x="20782" y="0"/>
                    <a:pt x="18348" y="462"/>
                    <a:pt x="16092" y="1365"/>
                  </a:cubicBezTo>
                  <a:cubicBezTo>
                    <a:pt x="4070" y="6913"/>
                    <a:pt x="1" y="26148"/>
                    <a:pt x="6844" y="44459"/>
                  </a:cubicBezTo>
                  <a:cubicBezTo>
                    <a:pt x="11098" y="55741"/>
                    <a:pt x="18681" y="64433"/>
                    <a:pt x="27189" y="67947"/>
                  </a:cubicBezTo>
                  <a:cubicBezTo>
                    <a:pt x="29593" y="68872"/>
                    <a:pt x="32182" y="69427"/>
                    <a:pt x="34957" y="69427"/>
                  </a:cubicBezTo>
                  <a:cubicBezTo>
                    <a:pt x="37361" y="69427"/>
                    <a:pt x="39580" y="69057"/>
                    <a:pt x="41800" y="67947"/>
                  </a:cubicBezTo>
                  <a:cubicBezTo>
                    <a:pt x="53822" y="62584"/>
                    <a:pt x="57891" y="43349"/>
                    <a:pt x="50862" y="25039"/>
                  </a:cubicBezTo>
                  <a:cubicBezTo>
                    <a:pt x="46609" y="13757"/>
                    <a:pt x="39026" y="5064"/>
                    <a:pt x="30518" y="1550"/>
                  </a:cubicBezTo>
                  <a:cubicBezTo>
                    <a:pt x="28246" y="508"/>
                    <a:pt x="25731" y="0"/>
                    <a:pt x="2319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45"/>
            <p:cNvSpPr/>
            <p:nvPr/>
          </p:nvSpPr>
          <p:spPr>
            <a:xfrm>
              <a:off x="2170850" y="241050"/>
              <a:ext cx="1405650" cy="1763375"/>
            </a:xfrm>
            <a:custGeom>
              <a:avLst/>
              <a:gdLst/>
              <a:ahLst/>
              <a:cxnLst/>
              <a:rect l="l" t="t" r="r" b="b"/>
              <a:pathLst>
                <a:path w="56226" h="70535" extrusionOk="0">
                  <a:moveTo>
                    <a:pt x="23796" y="4622"/>
                  </a:moveTo>
                  <a:cubicBezTo>
                    <a:pt x="26113" y="4622"/>
                    <a:pt x="28367" y="5200"/>
                    <a:pt x="30332" y="6356"/>
                  </a:cubicBezTo>
                  <a:cubicBezTo>
                    <a:pt x="37545" y="10240"/>
                    <a:pt x="43464" y="18563"/>
                    <a:pt x="46423" y="28920"/>
                  </a:cubicBezTo>
                  <a:cubicBezTo>
                    <a:pt x="51047" y="45566"/>
                    <a:pt x="46608" y="61842"/>
                    <a:pt x="36436" y="65356"/>
                  </a:cubicBezTo>
                  <a:cubicBezTo>
                    <a:pt x="35217" y="65741"/>
                    <a:pt x="33955" y="65925"/>
                    <a:pt x="32686" y="65925"/>
                  </a:cubicBezTo>
                  <a:cubicBezTo>
                    <a:pt x="30295" y="65925"/>
                    <a:pt x="27883" y="65269"/>
                    <a:pt x="25709" y="64061"/>
                  </a:cubicBezTo>
                  <a:cubicBezTo>
                    <a:pt x="18680" y="60362"/>
                    <a:pt x="12762" y="51854"/>
                    <a:pt x="9803" y="41497"/>
                  </a:cubicBezTo>
                  <a:cubicBezTo>
                    <a:pt x="4994" y="24851"/>
                    <a:pt x="9433" y="8576"/>
                    <a:pt x="19605" y="5247"/>
                  </a:cubicBezTo>
                  <a:cubicBezTo>
                    <a:pt x="20992" y="4830"/>
                    <a:pt x="22405" y="4622"/>
                    <a:pt x="23796" y="4622"/>
                  </a:cubicBezTo>
                  <a:close/>
                  <a:moveTo>
                    <a:pt x="23512" y="1"/>
                  </a:moveTo>
                  <a:cubicBezTo>
                    <a:pt x="21696" y="1"/>
                    <a:pt x="19874" y="270"/>
                    <a:pt x="18126" y="808"/>
                  </a:cubicBezTo>
                  <a:cubicBezTo>
                    <a:pt x="5734" y="5062"/>
                    <a:pt x="0" y="23742"/>
                    <a:pt x="5364" y="42792"/>
                  </a:cubicBezTo>
                  <a:cubicBezTo>
                    <a:pt x="8693" y="54259"/>
                    <a:pt x="15536" y="63876"/>
                    <a:pt x="23674" y="68130"/>
                  </a:cubicBezTo>
                  <a:cubicBezTo>
                    <a:pt x="26448" y="69610"/>
                    <a:pt x="29593" y="70534"/>
                    <a:pt x="32737" y="70534"/>
                  </a:cubicBezTo>
                  <a:cubicBezTo>
                    <a:pt x="34586" y="70534"/>
                    <a:pt x="36251" y="70350"/>
                    <a:pt x="37915" y="69795"/>
                  </a:cubicBezTo>
                  <a:cubicBezTo>
                    <a:pt x="50492" y="65541"/>
                    <a:pt x="56225" y="46861"/>
                    <a:pt x="50862" y="27811"/>
                  </a:cubicBezTo>
                  <a:cubicBezTo>
                    <a:pt x="47533" y="16159"/>
                    <a:pt x="40690" y="6726"/>
                    <a:pt x="32552" y="2472"/>
                  </a:cubicBezTo>
                  <a:cubicBezTo>
                    <a:pt x="29845" y="825"/>
                    <a:pt x="26688" y="1"/>
                    <a:pt x="2351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45"/>
            <p:cNvSpPr/>
            <p:nvPr/>
          </p:nvSpPr>
          <p:spPr>
            <a:xfrm>
              <a:off x="5074575" y="1360525"/>
              <a:ext cx="1451900" cy="1735100"/>
            </a:xfrm>
            <a:custGeom>
              <a:avLst/>
              <a:gdLst/>
              <a:ahLst/>
              <a:cxnLst/>
              <a:rect l="l" t="t" r="r" b="b"/>
              <a:pathLst>
                <a:path w="58076" h="69404" extrusionOk="0">
                  <a:moveTo>
                    <a:pt x="34956" y="4671"/>
                  </a:moveTo>
                  <a:cubicBezTo>
                    <a:pt x="36806" y="4671"/>
                    <a:pt x="38470" y="5041"/>
                    <a:pt x="39950" y="5596"/>
                  </a:cubicBezTo>
                  <a:cubicBezTo>
                    <a:pt x="49937" y="10035"/>
                    <a:pt x="52897" y="26680"/>
                    <a:pt x="46793" y="42771"/>
                  </a:cubicBezTo>
                  <a:cubicBezTo>
                    <a:pt x="42909" y="52943"/>
                    <a:pt x="36251" y="60711"/>
                    <a:pt x="29038" y="63671"/>
                  </a:cubicBezTo>
                  <a:cubicBezTo>
                    <a:pt x="27172" y="64456"/>
                    <a:pt x="25201" y="64877"/>
                    <a:pt x="23236" y="64877"/>
                  </a:cubicBezTo>
                  <a:cubicBezTo>
                    <a:pt x="21502" y="64877"/>
                    <a:pt x="19773" y="64549"/>
                    <a:pt x="18126" y="63855"/>
                  </a:cubicBezTo>
                  <a:cubicBezTo>
                    <a:pt x="8138" y="59417"/>
                    <a:pt x="5179" y="42771"/>
                    <a:pt x="11283" y="26680"/>
                  </a:cubicBezTo>
                  <a:cubicBezTo>
                    <a:pt x="15167" y="16693"/>
                    <a:pt x="21825" y="8925"/>
                    <a:pt x="29038" y="5781"/>
                  </a:cubicBezTo>
                  <a:cubicBezTo>
                    <a:pt x="30887" y="5041"/>
                    <a:pt x="32922" y="4671"/>
                    <a:pt x="34956" y="4671"/>
                  </a:cubicBezTo>
                  <a:close/>
                  <a:moveTo>
                    <a:pt x="34494" y="1"/>
                  </a:moveTo>
                  <a:cubicBezTo>
                    <a:pt x="31997" y="1"/>
                    <a:pt x="29500" y="510"/>
                    <a:pt x="27188" y="1527"/>
                  </a:cubicBezTo>
                  <a:cubicBezTo>
                    <a:pt x="18866" y="5041"/>
                    <a:pt x="11283" y="13734"/>
                    <a:pt x="7029" y="25016"/>
                  </a:cubicBezTo>
                  <a:cubicBezTo>
                    <a:pt x="1" y="43326"/>
                    <a:pt x="4070" y="62561"/>
                    <a:pt x="16091" y="67924"/>
                  </a:cubicBezTo>
                  <a:cubicBezTo>
                    <a:pt x="18311" y="69034"/>
                    <a:pt x="20715" y="69404"/>
                    <a:pt x="23120" y="69404"/>
                  </a:cubicBezTo>
                  <a:cubicBezTo>
                    <a:pt x="25709" y="69404"/>
                    <a:pt x="28298" y="68849"/>
                    <a:pt x="30703" y="67924"/>
                  </a:cubicBezTo>
                  <a:cubicBezTo>
                    <a:pt x="39025" y="64410"/>
                    <a:pt x="46608" y="55718"/>
                    <a:pt x="51047" y="44436"/>
                  </a:cubicBezTo>
                  <a:cubicBezTo>
                    <a:pt x="58075" y="26125"/>
                    <a:pt x="53821" y="6890"/>
                    <a:pt x="41800" y="1527"/>
                  </a:cubicBezTo>
                  <a:cubicBezTo>
                    <a:pt x="39488" y="510"/>
                    <a:pt x="36991" y="1"/>
                    <a:pt x="3449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45"/>
            <p:cNvSpPr/>
            <p:nvPr/>
          </p:nvSpPr>
          <p:spPr>
            <a:xfrm>
              <a:off x="3835400" y="236425"/>
              <a:ext cx="1405650" cy="1768000"/>
            </a:xfrm>
            <a:custGeom>
              <a:avLst/>
              <a:gdLst/>
              <a:ahLst/>
              <a:cxnLst/>
              <a:rect l="l" t="t" r="r" b="b"/>
              <a:pathLst>
                <a:path w="56226" h="70720" extrusionOk="0">
                  <a:moveTo>
                    <a:pt x="32737" y="4692"/>
                  </a:moveTo>
                  <a:cubicBezTo>
                    <a:pt x="34032" y="4692"/>
                    <a:pt x="35326" y="4877"/>
                    <a:pt x="36436" y="5432"/>
                  </a:cubicBezTo>
                  <a:cubicBezTo>
                    <a:pt x="46608" y="8761"/>
                    <a:pt x="51047" y="25036"/>
                    <a:pt x="46423" y="41682"/>
                  </a:cubicBezTo>
                  <a:cubicBezTo>
                    <a:pt x="43464" y="52039"/>
                    <a:pt x="37361" y="60547"/>
                    <a:pt x="30333" y="64246"/>
                  </a:cubicBezTo>
                  <a:cubicBezTo>
                    <a:pt x="28284" y="65451"/>
                    <a:pt x="25922" y="66028"/>
                    <a:pt x="23501" y="66028"/>
                  </a:cubicBezTo>
                  <a:cubicBezTo>
                    <a:pt x="22206" y="66028"/>
                    <a:pt x="20895" y="65863"/>
                    <a:pt x="19606" y="65541"/>
                  </a:cubicBezTo>
                  <a:cubicBezTo>
                    <a:pt x="9433" y="62027"/>
                    <a:pt x="5179" y="45751"/>
                    <a:pt x="9803" y="29105"/>
                  </a:cubicBezTo>
                  <a:cubicBezTo>
                    <a:pt x="12762" y="18748"/>
                    <a:pt x="18681" y="10425"/>
                    <a:pt x="25709" y="6541"/>
                  </a:cubicBezTo>
                  <a:cubicBezTo>
                    <a:pt x="27928" y="5432"/>
                    <a:pt x="30333" y="4877"/>
                    <a:pt x="32737" y="4692"/>
                  </a:cubicBezTo>
                  <a:close/>
                  <a:moveTo>
                    <a:pt x="32633" y="1"/>
                  </a:moveTo>
                  <a:cubicBezTo>
                    <a:pt x="29463" y="1"/>
                    <a:pt x="26381" y="825"/>
                    <a:pt x="23674" y="2472"/>
                  </a:cubicBezTo>
                  <a:cubicBezTo>
                    <a:pt x="15537" y="6726"/>
                    <a:pt x="8693" y="16344"/>
                    <a:pt x="5364" y="27811"/>
                  </a:cubicBezTo>
                  <a:cubicBezTo>
                    <a:pt x="1" y="46676"/>
                    <a:pt x="5734" y="65726"/>
                    <a:pt x="18126" y="69795"/>
                  </a:cubicBezTo>
                  <a:cubicBezTo>
                    <a:pt x="19975" y="70350"/>
                    <a:pt x="21640" y="70719"/>
                    <a:pt x="23490" y="70719"/>
                  </a:cubicBezTo>
                  <a:cubicBezTo>
                    <a:pt x="26634" y="70719"/>
                    <a:pt x="29778" y="69795"/>
                    <a:pt x="32552" y="68315"/>
                  </a:cubicBezTo>
                  <a:cubicBezTo>
                    <a:pt x="40690" y="63876"/>
                    <a:pt x="47533" y="54444"/>
                    <a:pt x="50862" y="42792"/>
                  </a:cubicBezTo>
                  <a:cubicBezTo>
                    <a:pt x="56226" y="23927"/>
                    <a:pt x="50492" y="5062"/>
                    <a:pt x="38101" y="808"/>
                  </a:cubicBezTo>
                  <a:cubicBezTo>
                    <a:pt x="36285" y="270"/>
                    <a:pt x="34444" y="1"/>
                    <a:pt x="32633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9" name="Google Shape;529;p45"/>
          <p:cNvSpPr/>
          <p:nvPr/>
        </p:nvSpPr>
        <p:spPr>
          <a:xfrm rot="10800000" flipH="1">
            <a:off x="208688" y="683000"/>
            <a:ext cx="308607" cy="1369915"/>
          </a:xfrm>
          <a:custGeom>
            <a:avLst/>
            <a:gdLst/>
            <a:ahLst/>
            <a:cxnLst/>
            <a:rect l="l" t="t" r="r" b="b"/>
            <a:pathLst>
              <a:path w="42699" h="189542" extrusionOk="0">
                <a:moveTo>
                  <a:pt x="21288" y="1"/>
                </a:moveTo>
                <a:cubicBezTo>
                  <a:pt x="20679" y="1"/>
                  <a:pt x="20071" y="147"/>
                  <a:pt x="19778" y="440"/>
                </a:cubicBezTo>
                <a:lnTo>
                  <a:pt x="1047" y="19232"/>
                </a:lnTo>
                <a:cubicBezTo>
                  <a:pt x="0" y="20279"/>
                  <a:pt x="31" y="20248"/>
                  <a:pt x="1078" y="21358"/>
                </a:cubicBezTo>
                <a:cubicBezTo>
                  <a:pt x="1340" y="21635"/>
                  <a:pt x="1540" y="21773"/>
                  <a:pt x="1744" y="21773"/>
                </a:cubicBezTo>
                <a:cubicBezTo>
                  <a:pt x="1949" y="21773"/>
                  <a:pt x="2157" y="21635"/>
                  <a:pt x="2434" y="21358"/>
                </a:cubicBezTo>
                <a:cubicBezTo>
                  <a:pt x="7979" y="15781"/>
                  <a:pt x="13524" y="10205"/>
                  <a:pt x="19070" y="4629"/>
                </a:cubicBezTo>
                <a:cubicBezTo>
                  <a:pt x="19316" y="4352"/>
                  <a:pt x="19501" y="4075"/>
                  <a:pt x="19686" y="3767"/>
                </a:cubicBezTo>
                <a:lnTo>
                  <a:pt x="20025" y="4013"/>
                </a:lnTo>
                <a:lnTo>
                  <a:pt x="20025" y="188209"/>
                </a:lnTo>
                <a:lnTo>
                  <a:pt x="20025" y="189071"/>
                </a:lnTo>
                <a:cubicBezTo>
                  <a:pt x="20025" y="189226"/>
                  <a:pt x="20025" y="189472"/>
                  <a:pt x="20179" y="189472"/>
                </a:cubicBezTo>
                <a:cubicBezTo>
                  <a:pt x="20533" y="189518"/>
                  <a:pt x="20887" y="189541"/>
                  <a:pt x="21238" y="189541"/>
                </a:cubicBezTo>
                <a:cubicBezTo>
                  <a:pt x="21588" y="189541"/>
                  <a:pt x="21935" y="189518"/>
                  <a:pt x="22274" y="189472"/>
                </a:cubicBezTo>
                <a:cubicBezTo>
                  <a:pt x="22736" y="189380"/>
                  <a:pt x="22489" y="188763"/>
                  <a:pt x="22489" y="188363"/>
                </a:cubicBezTo>
                <a:lnTo>
                  <a:pt x="22489" y="5461"/>
                </a:lnTo>
                <a:lnTo>
                  <a:pt x="22489" y="4506"/>
                </a:lnTo>
                <a:cubicBezTo>
                  <a:pt x="22520" y="4352"/>
                  <a:pt x="22428" y="4106"/>
                  <a:pt x="22643" y="4013"/>
                </a:cubicBezTo>
                <a:cubicBezTo>
                  <a:pt x="22681" y="3999"/>
                  <a:pt x="22715" y="3993"/>
                  <a:pt x="22746" y="3993"/>
                </a:cubicBezTo>
                <a:cubicBezTo>
                  <a:pt x="22919" y="3993"/>
                  <a:pt x="23001" y="4181"/>
                  <a:pt x="23105" y="4260"/>
                </a:cubicBezTo>
                <a:cubicBezTo>
                  <a:pt x="23321" y="4444"/>
                  <a:pt x="23475" y="4629"/>
                  <a:pt x="23660" y="4814"/>
                </a:cubicBezTo>
                <a:cubicBezTo>
                  <a:pt x="29205" y="10359"/>
                  <a:pt x="34750" y="15905"/>
                  <a:pt x="40265" y="21481"/>
                </a:cubicBezTo>
                <a:cubicBezTo>
                  <a:pt x="40537" y="21769"/>
                  <a:pt x="40767" y="21932"/>
                  <a:pt x="40986" y="21932"/>
                </a:cubicBezTo>
                <a:cubicBezTo>
                  <a:pt x="41189" y="21932"/>
                  <a:pt x="41382" y="21792"/>
                  <a:pt x="41590" y="21481"/>
                </a:cubicBezTo>
                <a:cubicBezTo>
                  <a:pt x="41713" y="21327"/>
                  <a:pt x="41836" y="21204"/>
                  <a:pt x="41990" y="21080"/>
                </a:cubicBezTo>
                <a:cubicBezTo>
                  <a:pt x="42699" y="20587"/>
                  <a:pt x="42545" y="20218"/>
                  <a:pt x="41990" y="19694"/>
                </a:cubicBezTo>
                <a:cubicBezTo>
                  <a:pt x="35582" y="13286"/>
                  <a:pt x="29205" y="6878"/>
                  <a:pt x="22797" y="440"/>
                </a:cubicBezTo>
                <a:cubicBezTo>
                  <a:pt x="22505" y="147"/>
                  <a:pt x="21896" y="1"/>
                  <a:pt x="2128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2327B57-C167-5A4F-2B55-AA4E54FFAC9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85000"/>
          </a:blip>
          <a:srcRect t="10615" b="21188"/>
          <a:stretch/>
        </p:blipFill>
        <p:spPr>
          <a:xfrm>
            <a:off x="713225" y="1259"/>
            <a:ext cx="7728121" cy="257049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48"/>
          <p:cNvSpPr txBox="1">
            <a:spLocks noGrp="1"/>
          </p:cNvSpPr>
          <p:nvPr>
            <p:ph type="title"/>
          </p:nvPr>
        </p:nvSpPr>
        <p:spPr>
          <a:xfrm>
            <a:off x="713225" y="383125"/>
            <a:ext cx="7717500" cy="61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LIMPIEZA DE DATOS</a:t>
            </a:r>
            <a:endParaRPr dirty="0"/>
          </a:p>
        </p:txBody>
      </p:sp>
      <p:sp>
        <p:nvSpPr>
          <p:cNvPr id="580" name="Google Shape;580;p48"/>
          <p:cNvSpPr txBox="1">
            <a:spLocks noGrp="1"/>
          </p:cNvSpPr>
          <p:nvPr>
            <p:ph type="title" idx="2"/>
          </p:nvPr>
        </p:nvSpPr>
        <p:spPr>
          <a:xfrm>
            <a:off x="1059375" y="1523900"/>
            <a:ext cx="720600" cy="8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581" name="Google Shape;581;p48"/>
          <p:cNvSpPr txBox="1">
            <a:spLocks noGrp="1"/>
          </p:cNvSpPr>
          <p:nvPr>
            <p:ph type="subTitle" idx="1"/>
          </p:nvPr>
        </p:nvSpPr>
        <p:spPr>
          <a:xfrm>
            <a:off x="1896825" y="1919770"/>
            <a:ext cx="2581200" cy="54148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s-ES" dirty="0"/>
              <a:t>Sintetizar información</a:t>
            </a:r>
            <a:endParaRPr dirty="0"/>
          </a:p>
        </p:txBody>
      </p:sp>
      <p:sp>
        <p:nvSpPr>
          <p:cNvPr id="583" name="Google Shape;583;p48"/>
          <p:cNvSpPr txBox="1">
            <a:spLocks noGrp="1"/>
          </p:cNvSpPr>
          <p:nvPr>
            <p:ph type="title" idx="4"/>
          </p:nvPr>
        </p:nvSpPr>
        <p:spPr>
          <a:xfrm>
            <a:off x="1059375" y="2637533"/>
            <a:ext cx="720600" cy="8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584" name="Google Shape;584;p48"/>
          <p:cNvSpPr txBox="1">
            <a:spLocks noGrp="1"/>
          </p:cNvSpPr>
          <p:nvPr>
            <p:ph type="subTitle" idx="5"/>
          </p:nvPr>
        </p:nvSpPr>
        <p:spPr>
          <a:xfrm>
            <a:off x="1879446" y="3150748"/>
            <a:ext cx="2581200" cy="41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dirty="0" err="1"/>
              <a:t>Eliminar</a:t>
            </a:r>
            <a:r>
              <a:rPr lang="en-US" dirty="0"/>
              <a:t> </a:t>
            </a:r>
            <a:r>
              <a:rPr lang="en-US" dirty="0" err="1"/>
              <a:t>datos</a:t>
            </a:r>
            <a:r>
              <a:rPr lang="en-US" dirty="0"/>
              <a:t> </a:t>
            </a:r>
            <a:r>
              <a:rPr lang="en-US" dirty="0" err="1"/>
              <a:t>irrelevantes</a:t>
            </a:r>
            <a:endParaRPr lang="en-US" dirty="0"/>
          </a:p>
        </p:txBody>
      </p:sp>
      <p:sp>
        <p:nvSpPr>
          <p:cNvPr id="586" name="Google Shape;586;p48"/>
          <p:cNvSpPr txBox="1">
            <a:spLocks noGrp="1"/>
          </p:cNvSpPr>
          <p:nvPr>
            <p:ph type="title" idx="7"/>
          </p:nvPr>
        </p:nvSpPr>
        <p:spPr>
          <a:xfrm>
            <a:off x="1059375" y="3751166"/>
            <a:ext cx="720600" cy="8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587" name="Google Shape;587;p48"/>
          <p:cNvSpPr txBox="1">
            <a:spLocks noGrp="1"/>
          </p:cNvSpPr>
          <p:nvPr>
            <p:ph type="subTitle" idx="8"/>
          </p:nvPr>
        </p:nvSpPr>
        <p:spPr>
          <a:xfrm>
            <a:off x="1879445" y="4296483"/>
            <a:ext cx="2750979" cy="41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Sustituir datos incompletos </a:t>
            </a:r>
            <a:endParaRPr dirty="0"/>
          </a:p>
        </p:txBody>
      </p:sp>
      <p:sp>
        <p:nvSpPr>
          <p:cNvPr id="589" name="Google Shape;589;p48"/>
          <p:cNvSpPr txBox="1">
            <a:spLocks noGrp="1"/>
          </p:cNvSpPr>
          <p:nvPr>
            <p:ph type="title" idx="13"/>
          </p:nvPr>
        </p:nvSpPr>
        <p:spPr>
          <a:xfrm>
            <a:off x="4630425" y="1523900"/>
            <a:ext cx="720600" cy="8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590" name="Google Shape;590;p48"/>
          <p:cNvSpPr txBox="1">
            <a:spLocks noGrp="1"/>
          </p:cNvSpPr>
          <p:nvPr>
            <p:ph type="subTitle" idx="14"/>
          </p:nvPr>
        </p:nvSpPr>
        <p:spPr>
          <a:xfrm>
            <a:off x="5503425" y="2062116"/>
            <a:ext cx="2581200" cy="41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Borrar datos duplicados </a:t>
            </a:r>
            <a:endParaRPr dirty="0"/>
          </a:p>
        </p:txBody>
      </p:sp>
      <p:sp>
        <p:nvSpPr>
          <p:cNvPr id="592" name="Google Shape;592;p48"/>
          <p:cNvSpPr txBox="1">
            <a:spLocks noGrp="1"/>
          </p:cNvSpPr>
          <p:nvPr>
            <p:ph type="title" idx="16"/>
          </p:nvPr>
        </p:nvSpPr>
        <p:spPr>
          <a:xfrm>
            <a:off x="4630425" y="2637533"/>
            <a:ext cx="720600" cy="8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593" name="Google Shape;593;p48"/>
          <p:cNvSpPr txBox="1">
            <a:spLocks noGrp="1"/>
          </p:cNvSpPr>
          <p:nvPr>
            <p:ph type="subTitle" idx="17"/>
          </p:nvPr>
        </p:nvSpPr>
        <p:spPr>
          <a:xfrm>
            <a:off x="5503425" y="3330147"/>
            <a:ext cx="2581200" cy="41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Simplificar valores redundantes</a:t>
            </a:r>
            <a:endParaRPr dirty="0"/>
          </a:p>
        </p:txBody>
      </p:sp>
      <p:sp>
        <p:nvSpPr>
          <p:cNvPr id="595" name="Google Shape;595;p48"/>
          <p:cNvSpPr txBox="1">
            <a:spLocks noGrp="1"/>
          </p:cNvSpPr>
          <p:nvPr>
            <p:ph type="title" idx="19"/>
          </p:nvPr>
        </p:nvSpPr>
        <p:spPr>
          <a:xfrm>
            <a:off x="4630425" y="3751166"/>
            <a:ext cx="720600" cy="8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596" name="Google Shape;596;p48"/>
          <p:cNvSpPr txBox="1">
            <a:spLocks noGrp="1"/>
          </p:cNvSpPr>
          <p:nvPr>
            <p:ph type="subTitle" idx="20"/>
          </p:nvPr>
        </p:nvSpPr>
        <p:spPr>
          <a:xfrm>
            <a:off x="5503425" y="4296483"/>
            <a:ext cx="2581200" cy="41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Eliminar datos erróneos</a:t>
            </a:r>
            <a:endParaRPr dirty="0"/>
          </a:p>
        </p:txBody>
      </p:sp>
      <p:grpSp>
        <p:nvGrpSpPr>
          <p:cNvPr id="598" name="Google Shape;598;p48"/>
          <p:cNvGrpSpPr/>
          <p:nvPr/>
        </p:nvGrpSpPr>
        <p:grpSpPr>
          <a:xfrm rot="254532" flipH="1">
            <a:off x="8512660" y="3439208"/>
            <a:ext cx="411797" cy="372234"/>
            <a:chOff x="885425" y="236425"/>
            <a:chExt cx="5641050" cy="5099100"/>
          </a:xfrm>
        </p:grpSpPr>
        <p:sp>
          <p:nvSpPr>
            <p:cNvPr id="599" name="Google Shape;599;p48"/>
            <p:cNvSpPr/>
            <p:nvPr/>
          </p:nvSpPr>
          <p:spPr>
            <a:xfrm>
              <a:off x="1731575" y="2110750"/>
              <a:ext cx="3944125" cy="3224775"/>
            </a:xfrm>
            <a:custGeom>
              <a:avLst/>
              <a:gdLst/>
              <a:ahLst/>
              <a:cxnLst/>
              <a:rect l="l" t="t" r="r" b="b"/>
              <a:pathLst>
                <a:path w="157765" h="128991" extrusionOk="0">
                  <a:moveTo>
                    <a:pt x="82674" y="4439"/>
                  </a:moveTo>
                  <a:cubicBezTo>
                    <a:pt x="83229" y="4439"/>
                    <a:pt x="83784" y="4624"/>
                    <a:pt x="84339" y="4624"/>
                  </a:cubicBezTo>
                  <a:cubicBezTo>
                    <a:pt x="103019" y="6844"/>
                    <a:pt x="122254" y="20900"/>
                    <a:pt x="134275" y="41060"/>
                  </a:cubicBezTo>
                  <a:cubicBezTo>
                    <a:pt x="152586" y="71946"/>
                    <a:pt x="149441" y="107827"/>
                    <a:pt x="127247" y="121144"/>
                  </a:cubicBezTo>
                  <a:cubicBezTo>
                    <a:pt x="123531" y="123340"/>
                    <a:pt x="119698" y="124147"/>
                    <a:pt x="115644" y="124147"/>
                  </a:cubicBezTo>
                  <a:cubicBezTo>
                    <a:pt x="110822" y="124147"/>
                    <a:pt x="105686" y="123005"/>
                    <a:pt x="100060" y="121698"/>
                  </a:cubicBezTo>
                  <a:cubicBezTo>
                    <a:pt x="93216" y="119756"/>
                    <a:pt x="86096" y="118785"/>
                    <a:pt x="78975" y="118785"/>
                  </a:cubicBezTo>
                  <a:cubicBezTo>
                    <a:pt x="71854" y="118785"/>
                    <a:pt x="64734" y="119756"/>
                    <a:pt x="57891" y="121698"/>
                  </a:cubicBezTo>
                  <a:cubicBezTo>
                    <a:pt x="52364" y="123005"/>
                    <a:pt x="47220" y="124147"/>
                    <a:pt x="42369" y="124147"/>
                  </a:cubicBezTo>
                  <a:cubicBezTo>
                    <a:pt x="38291" y="124147"/>
                    <a:pt x="34420" y="123340"/>
                    <a:pt x="30703" y="121144"/>
                  </a:cubicBezTo>
                  <a:cubicBezTo>
                    <a:pt x="8509" y="107827"/>
                    <a:pt x="5365" y="71946"/>
                    <a:pt x="23860" y="41060"/>
                  </a:cubicBezTo>
                  <a:cubicBezTo>
                    <a:pt x="35881" y="20900"/>
                    <a:pt x="54931" y="6844"/>
                    <a:pt x="73612" y="4624"/>
                  </a:cubicBezTo>
                  <a:cubicBezTo>
                    <a:pt x="74166" y="4439"/>
                    <a:pt x="74906" y="4439"/>
                    <a:pt x="75461" y="4439"/>
                  </a:cubicBezTo>
                  <a:close/>
                  <a:moveTo>
                    <a:pt x="75091" y="0"/>
                  </a:moveTo>
                  <a:lnTo>
                    <a:pt x="73057" y="185"/>
                  </a:lnTo>
                  <a:cubicBezTo>
                    <a:pt x="52897" y="2590"/>
                    <a:pt x="32552" y="17571"/>
                    <a:pt x="19791" y="38840"/>
                  </a:cubicBezTo>
                  <a:cubicBezTo>
                    <a:pt x="1" y="71946"/>
                    <a:pt x="3885" y="110786"/>
                    <a:pt x="28299" y="125212"/>
                  </a:cubicBezTo>
                  <a:cubicBezTo>
                    <a:pt x="32285" y="127639"/>
                    <a:pt x="36760" y="128929"/>
                    <a:pt x="41265" y="128929"/>
                  </a:cubicBezTo>
                  <a:cubicBezTo>
                    <a:pt x="41566" y="128929"/>
                    <a:pt x="41868" y="128923"/>
                    <a:pt x="42170" y="128912"/>
                  </a:cubicBezTo>
                  <a:cubicBezTo>
                    <a:pt x="47718" y="128727"/>
                    <a:pt x="53267" y="127802"/>
                    <a:pt x="58815" y="126507"/>
                  </a:cubicBezTo>
                  <a:cubicBezTo>
                    <a:pt x="65289" y="124658"/>
                    <a:pt x="72132" y="123733"/>
                    <a:pt x="78975" y="123548"/>
                  </a:cubicBezTo>
                  <a:cubicBezTo>
                    <a:pt x="85818" y="123733"/>
                    <a:pt x="92477" y="124658"/>
                    <a:pt x="99135" y="126507"/>
                  </a:cubicBezTo>
                  <a:cubicBezTo>
                    <a:pt x="104789" y="127774"/>
                    <a:pt x="110237" y="128990"/>
                    <a:pt x="115562" y="128990"/>
                  </a:cubicBezTo>
                  <a:cubicBezTo>
                    <a:pt x="120339" y="128990"/>
                    <a:pt x="125016" y="128011"/>
                    <a:pt x="129652" y="125212"/>
                  </a:cubicBezTo>
                  <a:cubicBezTo>
                    <a:pt x="154065" y="110786"/>
                    <a:pt x="157764" y="71946"/>
                    <a:pt x="138159" y="38840"/>
                  </a:cubicBezTo>
                  <a:cubicBezTo>
                    <a:pt x="125398" y="17571"/>
                    <a:pt x="104868" y="2590"/>
                    <a:pt x="84709" y="185"/>
                  </a:cubicBezTo>
                  <a:lnTo>
                    <a:pt x="82859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48"/>
            <p:cNvSpPr/>
            <p:nvPr/>
          </p:nvSpPr>
          <p:spPr>
            <a:xfrm>
              <a:off x="885425" y="1359950"/>
              <a:ext cx="1447275" cy="1735700"/>
            </a:xfrm>
            <a:custGeom>
              <a:avLst/>
              <a:gdLst/>
              <a:ahLst/>
              <a:cxnLst/>
              <a:rect l="l" t="t" r="r" b="b"/>
              <a:pathLst>
                <a:path w="57891" h="69428" extrusionOk="0">
                  <a:moveTo>
                    <a:pt x="22935" y="4694"/>
                  </a:moveTo>
                  <a:cubicBezTo>
                    <a:pt x="24969" y="4694"/>
                    <a:pt x="27004" y="5064"/>
                    <a:pt x="28853" y="5804"/>
                  </a:cubicBezTo>
                  <a:cubicBezTo>
                    <a:pt x="36066" y="8948"/>
                    <a:pt x="42725" y="16716"/>
                    <a:pt x="46609" y="26703"/>
                  </a:cubicBezTo>
                  <a:cubicBezTo>
                    <a:pt x="52712" y="42794"/>
                    <a:pt x="49753" y="59440"/>
                    <a:pt x="39950" y="63878"/>
                  </a:cubicBezTo>
                  <a:cubicBezTo>
                    <a:pt x="38303" y="64572"/>
                    <a:pt x="36533" y="64900"/>
                    <a:pt x="34775" y="64900"/>
                  </a:cubicBezTo>
                  <a:cubicBezTo>
                    <a:pt x="32783" y="64900"/>
                    <a:pt x="30806" y="64479"/>
                    <a:pt x="29038" y="63694"/>
                  </a:cubicBezTo>
                  <a:cubicBezTo>
                    <a:pt x="21640" y="60549"/>
                    <a:pt x="14982" y="52781"/>
                    <a:pt x="11283" y="42794"/>
                  </a:cubicBezTo>
                  <a:cubicBezTo>
                    <a:pt x="5180" y="26888"/>
                    <a:pt x="8139" y="10058"/>
                    <a:pt x="17941" y="5619"/>
                  </a:cubicBezTo>
                  <a:cubicBezTo>
                    <a:pt x="19421" y="5064"/>
                    <a:pt x="21270" y="4694"/>
                    <a:pt x="22935" y="4694"/>
                  </a:cubicBezTo>
                  <a:close/>
                  <a:moveTo>
                    <a:pt x="23197" y="0"/>
                  </a:moveTo>
                  <a:cubicBezTo>
                    <a:pt x="20782" y="0"/>
                    <a:pt x="18348" y="462"/>
                    <a:pt x="16092" y="1365"/>
                  </a:cubicBezTo>
                  <a:cubicBezTo>
                    <a:pt x="4070" y="6913"/>
                    <a:pt x="1" y="26148"/>
                    <a:pt x="6844" y="44459"/>
                  </a:cubicBezTo>
                  <a:cubicBezTo>
                    <a:pt x="11098" y="55741"/>
                    <a:pt x="18681" y="64433"/>
                    <a:pt x="27189" y="67947"/>
                  </a:cubicBezTo>
                  <a:cubicBezTo>
                    <a:pt x="29593" y="68872"/>
                    <a:pt x="32182" y="69427"/>
                    <a:pt x="34957" y="69427"/>
                  </a:cubicBezTo>
                  <a:cubicBezTo>
                    <a:pt x="37361" y="69427"/>
                    <a:pt x="39580" y="69057"/>
                    <a:pt x="41800" y="67947"/>
                  </a:cubicBezTo>
                  <a:cubicBezTo>
                    <a:pt x="53822" y="62584"/>
                    <a:pt x="57891" y="43349"/>
                    <a:pt x="50862" y="25039"/>
                  </a:cubicBezTo>
                  <a:cubicBezTo>
                    <a:pt x="46609" y="13757"/>
                    <a:pt x="39026" y="5064"/>
                    <a:pt x="30518" y="1550"/>
                  </a:cubicBezTo>
                  <a:cubicBezTo>
                    <a:pt x="28246" y="508"/>
                    <a:pt x="25731" y="0"/>
                    <a:pt x="2319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48"/>
            <p:cNvSpPr/>
            <p:nvPr/>
          </p:nvSpPr>
          <p:spPr>
            <a:xfrm>
              <a:off x="2170850" y="241050"/>
              <a:ext cx="1405650" cy="1763375"/>
            </a:xfrm>
            <a:custGeom>
              <a:avLst/>
              <a:gdLst/>
              <a:ahLst/>
              <a:cxnLst/>
              <a:rect l="l" t="t" r="r" b="b"/>
              <a:pathLst>
                <a:path w="56226" h="70535" extrusionOk="0">
                  <a:moveTo>
                    <a:pt x="23796" y="4622"/>
                  </a:moveTo>
                  <a:cubicBezTo>
                    <a:pt x="26113" y="4622"/>
                    <a:pt x="28367" y="5200"/>
                    <a:pt x="30332" y="6356"/>
                  </a:cubicBezTo>
                  <a:cubicBezTo>
                    <a:pt x="37545" y="10240"/>
                    <a:pt x="43464" y="18563"/>
                    <a:pt x="46423" y="28920"/>
                  </a:cubicBezTo>
                  <a:cubicBezTo>
                    <a:pt x="51047" y="45566"/>
                    <a:pt x="46608" y="61842"/>
                    <a:pt x="36436" y="65356"/>
                  </a:cubicBezTo>
                  <a:cubicBezTo>
                    <a:pt x="35217" y="65741"/>
                    <a:pt x="33955" y="65925"/>
                    <a:pt x="32686" y="65925"/>
                  </a:cubicBezTo>
                  <a:cubicBezTo>
                    <a:pt x="30295" y="65925"/>
                    <a:pt x="27883" y="65269"/>
                    <a:pt x="25709" y="64061"/>
                  </a:cubicBezTo>
                  <a:cubicBezTo>
                    <a:pt x="18680" y="60362"/>
                    <a:pt x="12762" y="51854"/>
                    <a:pt x="9803" y="41497"/>
                  </a:cubicBezTo>
                  <a:cubicBezTo>
                    <a:pt x="4994" y="24851"/>
                    <a:pt x="9433" y="8576"/>
                    <a:pt x="19605" y="5247"/>
                  </a:cubicBezTo>
                  <a:cubicBezTo>
                    <a:pt x="20992" y="4830"/>
                    <a:pt x="22405" y="4622"/>
                    <a:pt x="23796" y="4622"/>
                  </a:cubicBezTo>
                  <a:close/>
                  <a:moveTo>
                    <a:pt x="23512" y="1"/>
                  </a:moveTo>
                  <a:cubicBezTo>
                    <a:pt x="21696" y="1"/>
                    <a:pt x="19874" y="270"/>
                    <a:pt x="18126" y="808"/>
                  </a:cubicBezTo>
                  <a:cubicBezTo>
                    <a:pt x="5734" y="5062"/>
                    <a:pt x="0" y="23742"/>
                    <a:pt x="5364" y="42792"/>
                  </a:cubicBezTo>
                  <a:cubicBezTo>
                    <a:pt x="8693" y="54259"/>
                    <a:pt x="15536" y="63876"/>
                    <a:pt x="23674" y="68130"/>
                  </a:cubicBezTo>
                  <a:cubicBezTo>
                    <a:pt x="26448" y="69610"/>
                    <a:pt x="29593" y="70534"/>
                    <a:pt x="32737" y="70534"/>
                  </a:cubicBezTo>
                  <a:cubicBezTo>
                    <a:pt x="34586" y="70534"/>
                    <a:pt x="36251" y="70350"/>
                    <a:pt x="37915" y="69795"/>
                  </a:cubicBezTo>
                  <a:cubicBezTo>
                    <a:pt x="50492" y="65541"/>
                    <a:pt x="56225" y="46861"/>
                    <a:pt x="50862" y="27811"/>
                  </a:cubicBezTo>
                  <a:cubicBezTo>
                    <a:pt x="47533" y="16159"/>
                    <a:pt x="40690" y="6726"/>
                    <a:pt x="32552" y="2472"/>
                  </a:cubicBezTo>
                  <a:cubicBezTo>
                    <a:pt x="29845" y="825"/>
                    <a:pt x="26688" y="1"/>
                    <a:pt x="2351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48"/>
            <p:cNvSpPr/>
            <p:nvPr/>
          </p:nvSpPr>
          <p:spPr>
            <a:xfrm>
              <a:off x="5074575" y="1360525"/>
              <a:ext cx="1451900" cy="1735100"/>
            </a:xfrm>
            <a:custGeom>
              <a:avLst/>
              <a:gdLst/>
              <a:ahLst/>
              <a:cxnLst/>
              <a:rect l="l" t="t" r="r" b="b"/>
              <a:pathLst>
                <a:path w="58076" h="69404" extrusionOk="0">
                  <a:moveTo>
                    <a:pt x="34956" y="4671"/>
                  </a:moveTo>
                  <a:cubicBezTo>
                    <a:pt x="36806" y="4671"/>
                    <a:pt x="38470" y="5041"/>
                    <a:pt x="39950" y="5596"/>
                  </a:cubicBezTo>
                  <a:cubicBezTo>
                    <a:pt x="49937" y="10035"/>
                    <a:pt x="52897" y="26680"/>
                    <a:pt x="46793" y="42771"/>
                  </a:cubicBezTo>
                  <a:cubicBezTo>
                    <a:pt x="42909" y="52943"/>
                    <a:pt x="36251" y="60711"/>
                    <a:pt x="29038" y="63671"/>
                  </a:cubicBezTo>
                  <a:cubicBezTo>
                    <a:pt x="27172" y="64456"/>
                    <a:pt x="25201" y="64877"/>
                    <a:pt x="23236" y="64877"/>
                  </a:cubicBezTo>
                  <a:cubicBezTo>
                    <a:pt x="21502" y="64877"/>
                    <a:pt x="19773" y="64549"/>
                    <a:pt x="18126" y="63855"/>
                  </a:cubicBezTo>
                  <a:cubicBezTo>
                    <a:pt x="8138" y="59417"/>
                    <a:pt x="5179" y="42771"/>
                    <a:pt x="11283" y="26680"/>
                  </a:cubicBezTo>
                  <a:cubicBezTo>
                    <a:pt x="15167" y="16693"/>
                    <a:pt x="21825" y="8925"/>
                    <a:pt x="29038" y="5781"/>
                  </a:cubicBezTo>
                  <a:cubicBezTo>
                    <a:pt x="30887" y="5041"/>
                    <a:pt x="32922" y="4671"/>
                    <a:pt x="34956" y="4671"/>
                  </a:cubicBezTo>
                  <a:close/>
                  <a:moveTo>
                    <a:pt x="34494" y="1"/>
                  </a:moveTo>
                  <a:cubicBezTo>
                    <a:pt x="31997" y="1"/>
                    <a:pt x="29500" y="510"/>
                    <a:pt x="27188" y="1527"/>
                  </a:cubicBezTo>
                  <a:cubicBezTo>
                    <a:pt x="18866" y="5041"/>
                    <a:pt x="11283" y="13734"/>
                    <a:pt x="7029" y="25016"/>
                  </a:cubicBezTo>
                  <a:cubicBezTo>
                    <a:pt x="1" y="43326"/>
                    <a:pt x="4070" y="62561"/>
                    <a:pt x="16091" y="67924"/>
                  </a:cubicBezTo>
                  <a:cubicBezTo>
                    <a:pt x="18311" y="69034"/>
                    <a:pt x="20715" y="69404"/>
                    <a:pt x="23120" y="69404"/>
                  </a:cubicBezTo>
                  <a:cubicBezTo>
                    <a:pt x="25709" y="69404"/>
                    <a:pt x="28298" y="68849"/>
                    <a:pt x="30703" y="67924"/>
                  </a:cubicBezTo>
                  <a:cubicBezTo>
                    <a:pt x="39025" y="64410"/>
                    <a:pt x="46608" y="55718"/>
                    <a:pt x="51047" y="44436"/>
                  </a:cubicBezTo>
                  <a:cubicBezTo>
                    <a:pt x="58075" y="26125"/>
                    <a:pt x="53821" y="6890"/>
                    <a:pt x="41800" y="1527"/>
                  </a:cubicBezTo>
                  <a:cubicBezTo>
                    <a:pt x="39488" y="510"/>
                    <a:pt x="36991" y="1"/>
                    <a:pt x="3449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48"/>
            <p:cNvSpPr/>
            <p:nvPr/>
          </p:nvSpPr>
          <p:spPr>
            <a:xfrm>
              <a:off x="3835400" y="236425"/>
              <a:ext cx="1405650" cy="1768000"/>
            </a:xfrm>
            <a:custGeom>
              <a:avLst/>
              <a:gdLst/>
              <a:ahLst/>
              <a:cxnLst/>
              <a:rect l="l" t="t" r="r" b="b"/>
              <a:pathLst>
                <a:path w="56226" h="70720" extrusionOk="0">
                  <a:moveTo>
                    <a:pt x="32737" y="4692"/>
                  </a:moveTo>
                  <a:cubicBezTo>
                    <a:pt x="34032" y="4692"/>
                    <a:pt x="35326" y="4877"/>
                    <a:pt x="36436" y="5432"/>
                  </a:cubicBezTo>
                  <a:cubicBezTo>
                    <a:pt x="46608" y="8761"/>
                    <a:pt x="51047" y="25036"/>
                    <a:pt x="46423" y="41682"/>
                  </a:cubicBezTo>
                  <a:cubicBezTo>
                    <a:pt x="43464" y="52039"/>
                    <a:pt x="37361" y="60547"/>
                    <a:pt x="30333" y="64246"/>
                  </a:cubicBezTo>
                  <a:cubicBezTo>
                    <a:pt x="28284" y="65451"/>
                    <a:pt x="25922" y="66028"/>
                    <a:pt x="23501" y="66028"/>
                  </a:cubicBezTo>
                  <a:cubicBezTo>
                    <a:pt x="22206" y="66028"/>
                    <a:pt x="20895" y="65863"/>
                    <a:pt x="19606" y="65541"/>
                  </a:cubicBezTo>
                  <a:cubicBezTo>
                    <a:pt x="9433" y="62027"/>
                    <a:pt x="5179" y="45751"/>
                    <a:pt x="9803" y="29105"/>
                  </a:cubicBezTo>
                  <a:cubicBezTo>
                    <a:pt x="12762" y="18748"/>
                    <a:pt x="18681" y="10425"/>
                    <a:pt x="25709" y="6541"/>
                  </a:cubicBezTo>
                  <a:cubicBezTo>
                    <a:pt x="27928" y="5432"/>
                    <a:pt x="30333" y="4877"/>
                    <a:pt x="32737" y="4692"/>
                  </a:cubicBezTo>
                  <a:close/>
                  <a:moveTo>
                    <a:pt x="32633" y="1"/>
                  </a:moveTo>
                  <a:cubicBezTo>
                    <a:pt x="29463" y="1"/>
                    <a:pt x="26381" y="825"/>
                    <a:pt x="23674" y="2472"/>
                  </a:cubicBezTo>
                  <a:cubicBezTo>
                    <a:pt x="15537" y="6726"/>
                    <a:pt x="8693" y="16344"/>
                    <a:pt x="5364" y="27811"/>
                  </a:cubicBezTo>
                  <a:cubicBezTo>
                    <a:pt x="1" y="46676"/>
                    <a:pt x="5734" y="65726"/>
                    <a:pt x="18126" y="69795"/>
                  </a:cubicBezTo>
                  <a:cubicBezTo>
                    <a:pt x="19975" y="70350"/>
                    <a:pt x="21640" y="70719"/>
                    <a:pt x="23490" y="70719"/>
                  </a:cubicBezTo>
                  <a:cubicBezTo>
                    <a:pt x="26634" y="70719"/>
                    <a:pt x="29778" y="69795"/>
                    <a:pt x="32552" y="68315"/>
                  </a:cubicBezTo>
                  <a:cubicBezTo>
                    <a:pt x="40690" y="63876"/>
                    <a:pt x="47533" y="54444"/>
                    <a:pt x="50862" y="42792"/>
                  </a:cubicBezTo>
                  <a:cubicBezTo>
                    <a:pt x="56226" y="23927"/>
                    <a:pt x="50492" y="5062"/>
                    <a:pt x="38101" y="808"/>
                  </a:cubicBezTo>
                  <a:cubicBezTo>
                    <a:pt x="36285" y="270"/>
                    <a:pt x="34444" y="1"/>
                    <a:pt x="32633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4" name="Google Shape;604;p48"/>
          <p:cNvGrpSpPr/>
          <p:nvPr/>
        </p:nvGrpSpPr>
        <p:grpSpPr>
          <a:xfrm rot="254532" flipH="1">
            <a:off x="157110" y="2112233"/>
            <a:ext cx="411797" cy="372234"/>
            <a:chOff x="885425" y="236425"/>
            <a:chExt cx="5641050" cy="5099100"/>
          </a:xfrm>
        </p:grpSpPr>
        <p:sp>
          <p:nvSpPr>
            <p:cNvPr id="605" name="Google Shape;605;p48"/>
            <p:cNvSpPr/>
            <p:nvPr/>
          </p:nvSpPr>
          <p:spPr>
            <a:xfrm>
              <a:off x="1731575" y="2110750"/>
              <a:ext cx="3944125" cy="3224775"/>
            </a:xfrm>
            <a:custGeom>
              <a:avLst/>
              <a:gdLst/>
              <a:ahLst/>
              <a:cxnLst/>
              <a:rect l="l" t="t" r="r" b="b"/>
              <a:pathLst>
                <a:path w="157765" h="128991" extrusionOk="0">
                  <a:moveTo>
                    <a:pt x="82674" y="4439"/>
                  </a:moveTo>
                  <a:cubicBezTo>
                    <a:pt x="83229" y="4439"/>
                    <a:pt x="83784" y="4624"/>
                    <a:pt x="84339" y="4624"/>
                  </a:cubicBezTo>
                  <a:cubicBezTo>
                    <a:pt x="103019" y="6844"/>
                    <a:pt x="122254" y="20900"/>
                    <a:pt x="134275" y="41060"/>
                  </a:cubicBezTo>
                  <a:cubicBezTo>
                    <a:pt x="152586" y="71946"/>
                    <a:pt x="149441" y="107827"/>
                    <a:pt x="127247" y="121144"/>
                  </a:cubicBezTo>
                  <a:cubicBezTo>
                    <a:pt x="123531" y="123340"/>
                    <a:pt x="119698" y="124147"/>
                    <a:pt x="115644" y="124147"/>
                  </a:cubicBezTo>
                  <a:cubicBezTo>
                    <a:pt x="110822" y="124147"/>
                    <a:pt x="105686" y="123005"/>
                    <a:pt x="100060" y="121698"/>
                  </a:cubicBezTo>
                  <a:cubicBezTo>
                    <a:pt x="93216" y="119756"/>
                    <a:pt x="86096" y="118785"/>
                    <a:pt x="78975" y="118785"/>
                  </a:cubicBezTo>
                  <a:cubicBezTo>
                    <a:pt x="71854" y="118785"/>
                    <a:pt x="64734" y="119756"/>
                    <a:pt x="57891" y="121698"/>
                  </a:cubicBezTo>
                  <a:cubicBezTo>
                    <a:pt x="52364" y="123005"/>
                    <a:pt x="47220" y="124147"/>
                    <a:pt x="42369" y="124147"/>
                  </a:cubicBezTo>
                  <a:cubicBezTo>
                    <a:pt x="38291" y="124147"/>
                    <a:pt x="34420" y="123340"/>
                    <a:pt x="30703" y="121144"/>
                  </a:cubicBezTo>
                  <a:cubicBezTo>
                    <a:pt x="8509" y="107827"/>
                    <a:pt x="5365" y="71946"/>
                    <a:pt x="23860" y="41060"/>
                  </a:cubicBezTo>
                  <a:cubicBezTo>
                    <a:pt x="35881" y="20900"/>
                    <a:pt x="54931" y="6844"/>
                    <a:pt x="73612" y="4624"/>
                  </a:cubicBezTo>
                  <a:cubicBezTo>
                    <a:pt x="74166" y="4439"/>
                    <a:pt x="74906" y="4439"/>
                    <a:pt x="75461" y="4439"/>
                  </a:cubicBezTo>
                  <a:close/>
                  <a:moveTo>
                    <a:pt x="75091" y="0"/>
                  </a:moveTo>
                  <a:lnTo>
                    <a:pt x="73057" y="185"/>
                  </a:lnTo>
                  <a:cubicBezTo>
                    <a:pt x="52897" y="2590"/>
                    <a:pt x="32552" y="17571"/>
                    <a:pt x="19791" y="38840"/>
                  </a:cubicBezTo>
                  <a:cubicBezTo>
                    <a:pt x="1" y="71946"/>
                    <a:pt x="3885" y="110786"/>
                    <a:pt x="28299" y="125212"/>
                  </a:cubicBezTo>
                  <a:cubicBezTo>
                    <a:pt x="32285" y="127639"/>
                    <a:pt x="36760" y="128929"/>
                    <a:pt x="41265" y="128929"/>
                  </a:cubicBezTo>
                  <a:cubicBezTo>
                    <a:pt x="41566" y="128929"/>
                    <a:pt x="41868" y="128923"/>
                    <a:pt x="42170" y="128912"/>
                  </a:cubicBezTo>
                  <a:cubicBezTo>
                    <a:pt x="47718" y="128727"/>
                    <a:pt x="53267" y="127802"/>
                    <a:pt x="58815" y="126507"/>
                  </a:cubicBezTo>
                  <a:cubicBezTo>
                    <a:pt x="65289" y="124658"/>
                    <a:pt x="72132" y="123733"/>
                    <a:pt x="78975" y="123548"/>
                  </a:cubicBezTo>
                  <a:cubicBezTo>
                    <a:pt x="85818" y="123733"/>
                    <a:pt x="92477" y="124658"/>
                    <a:pt x="99135" y="126507"/>
                  </a:cubicBezTo>
                  <a:cubicBezTo>
                    <a:pt x="104789" y="127774"/>
                    <a:pt x="110237" y="128990"/>
                    <a:pt x="115562" y="128990"/>
                  </a:cubicBezTo>
                  <a:cubicBezTo>
                    <a:pt x="120339" y="128990"/>
                    <a:pt x="125016" y="128011"/>
                    <a:pt x="129652" y="125212"/>
                  </a:cubicBezTo>
                  <a:cubicBezTo>
                    <a:pt x="154065" y="110786"/>
                    <a:pt x="157764" y="71946"/>
                    <a:pt x="138159" y="38840"/>
                  </a:cubicBezTo>
                  <a:cubicBezTo>
                    <a:pt x="125398" y="17571"/>
                    <a:pt x="104868" y="2590"/>
                    <a:pt x="84709" y="185"/>
                  </a:cubicBezTo>
                  <a:lnTo>
                    <a:pt x="82859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48"/>
            <p:cNvSpPr/>
            <p:nvPr/>
          </p:nvSpPr>
          <p:spPr>
            <a:xfrm>
              <a:off x="885425" y="1359950"/>
              <a:ext cx="1447275" cy="1735700"/>
            </a:xfrm>
            <a:custGeom>
              <a:avLst/>
              <a:gdLst/>
              <a:ahLst/>
              <a:cxnLst/>
              <a:rect l="l" t="t" r="r" b="b"/>
              <a:pathLst>
                <a:path w="57891" h="69428" extrusionOk="0">
                  <a:moveTo>
                    <a:pt x="22935" y="4694"/>
                  </a:moveTo>
                  <a:cubicBezTo>
                    <a:pt x="24969" y="4694"/>
                    <a:pt x="27004" y="5064"/>
                    <a:pt x="28853" y="5804"/>
                  </a:cubicBezTo>
                  <a:cubicBezTo>
                    <a:pt x="36066" y="8948"/>
                    <a:pt x="42725" y="16716"/>
                    <a:pt x="46609" y="26703"/>
                  </a:cubicBezTo>
                  <a:cubicBezTo>
                    <a:pt x="52712" y="42794"/>
                    <a:pt x="49753" y="59440"/>
                    <a:pt x="39950" y="63878"/>
                  </a:cubicBezTo>
                  <a:cubicBezTo>
                    <a:pt x="38303" y="64572"/>
                    <a:pt x="36533" y="64900"/>
                    <a:pt x="34775" y="64900"/>
                  </a:cubicBezTo>
                  <a:cubicBezTo>
                    <a:pt x="32783" y="64900"/>
                    <a:pt x="30806" y="64479"/>
                    <a:pt x="29038" y="63694"/>
                  </a:cubicBezTo>
                  <a:cubicBezTo>
                    <a:pt x="21640" y="60549"/>
                    <a:pt x="14982" y="52781"/>
                    <a:pt x="11283" y="42794"/>
                  </a:cubicBezTo>
                  <a:cubicBezTo>
                    <a:pt x="5180" y="26888"/>
                    <a:pt x="8139" y="10058"/>
                    <a:pt x="17941" y="5619"/>
                  </a:cubicBezTo>
                  <a:cubicBezTo>
                    <a:pt x="19421" y="5064"/>
                    <a:pt x="21270" y="4694"/>
                    <a:pt x="22935" y="4694"/>
                  </a:cubicBezTo>
                  <a:close/>
                  <a:moveTo>
                    <a:pt x="23197" y="0"/>
                  </a:moveTo>
                  <a:cubicBezTo>
                    <a:pt x="20782" y="0"/>
                    <a:pt x="18348" y="462"/>
                    <a:pt x="16092" y="1365"/>
                  </a:cubicBezTo>
                  <a:cubicBezTo>
                    <a:pt x="4070" y="6913"/>
                    <a:pt x="1" y="26148"/>
                    <a:pt x="6844" y="44459"/>
                  </a:cubicBezTo>
                  <a:cubicBezTo>
                    <a:pt x="11098" y="55741"/>
                    <a:pt x="18681" y="64433"/>
                    <a:pt x="27189" y="67947"/>
                  </a:cubicBezTo>
                  <a:cubicBezTo>
                    <a:pt x="29593" y="68872"/>
                    <a:pt x="32182" y="69427"/>
                    <a:pt x="34957" y="69427"/>
                  </a:cubicBezTo>
                  <a:cubicBezTo>
                    <a:pt x="37361" y="69427"/>
                    <a:pt x="39580" y="69057"/>
                    <a:pt x="41800" y="67947"/>
                  </a:cubicBezTo>
                  <a:cubicBezTo>
                    <a:pt x="53822" y="62584"/>
                    <a:pt x="57891" y="43349"/>
                    <a:pt x="50862" y="25039"/>
                  </a:cubicBezTo>
                  <a:cubicBezTo>
                    <a:pt x="46609" y="13757"/>
                    <a:pt x="39026" y="5064"/>
                    <a:pt x="30518" y="1550"/>
                  </a:cubicBezTo>
                  <a:cubicBezTo>
                    <a:pt x="28246" y="508"/>
                    <a:pt x="25731" y="0"/>
                    <a:pt x="2319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48"/>
            <p:cNvSpPr/>
            <p:nvPr/>
          </p:nvSpPr>
          <p:spPr>
            <a:xfrm>
              <a:off x="2170850" y="241050"/>
              <a:ext cx="1405650" cy="1763375"/>
            </a:xfrm>
            <a:custGeom>
              <a:avLst/>
              <a:gdLst/>
              <a:ahLst/>
              <a:cxnLst/>
              <a:rect l="l" t="t" r="r" b="b"/>
              <a:pathLst>
                <a:path w="56226" h="70535" extrusionOk="0">
                  <a:moveTo>
                    <a:pt x="23796" y="4622"/>
                  </a:moveTo>
                  <a:cubicBezTo>
                    <a:pt x="26113" y="4622"/>
                    <a:pt x="28367" y="5200"/>
                    <a:pt x="30332" y="6356"/>
                  </a:cubicBezTo>
                  <a:cubicBezTo>
                    <a:pt x="37545" y="10240"/>
                    <a:pt x="43464" y="18563"/>
                    <a:pt x="46423" y="28920"/>
                  </a:cubicBezTo>
                  <a:cubicBezTo>
                    <a:pt x="51047" y="45566"/>
                    <a:pt x="46608" y="61842"/>
                    <a:pt x="36436" y="65356"/>
                  </a:cubicBezTo>
                  <a:cubicBezTo>
                    <a:pt x="35217" y="65741"/>
                    <a:pt x="33955" y="65925"/>
                    <a:pt x="32686" y="65925"/>
                  </a:cubicBezTo>
                  <a:cubicBezTo>
                    <a:pt x="30295" y="65925"/>
                    <a:pt x="27883" y="65269"/>
                    <a:pt x="25709" y="64061"/>
                  </a:cubicBezTo>
                  <a:cubicBezTo>
                    <a:pt x="18680" y="60362"/>
                    <a:pt x="12762" y="51854"/>
                    <a:pt x="9803" y="41497"/>
                  </a:cubicBezTo>
                  <a:cubicBezTo>
                    <a:pt x="4994" y="24851"/>
                    <a:pt x="9433" y="8576"/>
                    <a:pt x="19605" y="5247"/>
                  </a:cubicBezTo>
                  <a:cubicBezTo>
                    <a:pt x="20992" y="4830"/>
                    <a:pt x="22405" y="4622"/>
                    <a:pt x="23796" y="4622"/>
                  </a:cubicBezTo>
                  <a:close/>
                  <a:moveTo>
                    <a:pt x="23512" y="1"/>
                  </a:moveTo>
                  <a:cubicBezTo>
                    <a:pt x="21696" y="1"/>
                    <a:pt x="19874" y="270"/>
                    <a:pt x="18126" y="808"/>
                  </a:cubicBezTo>
                  <a:cubicBezTo>
                    <a:pt x="5734" y="5062"/>
                    <a:pt x="0" y="23742"/>
                    <a:pt x="5364" y="42792"/>
                  </a:cubicBezTo>
                  <a:cubicBezTo>
                    <a:pt x="8693" y="54259"/>
                    <a:pt x="15536" y="63876"/>
                    <a:pt x="23674" y="68130"/>
                  </a:cubicBezTo>
                  <a:cubicBezTo>
                    <a:pt x="26448" y="69610"/>
                    <a:pt x="29593" y="70534"/>
                    <a:pt x="32737" y="70534"/>
                  </a:cubicBezTo>
                  <a:cubicBezTo>
                    <a:pt x="34586" y="70534"/>
                    <a:pt x="36251" y="70350"/>
                    <a:pt x="37915" y="69795"/>
                  </a:cubicBezTo>
                  <a:cubicBezTo>
                    <a:pt x="50492" y="65541"/>
                    <a:pt x="56225" y="46861"/>
                    <a:pt x="50862" y="27811"/>
                  </a:cubicBezTo>
                  <a:cubicBezTo>
                    <a:pt x="47533" y="16159"/>
                    <a:pt x="40690" y="6726"/>
                    <a:pt x="32552" y="2472"/>
                  </a:cubicBezTo>
                  <a:cubicBezTo>
                    <a:pt x="29845" y="825"/>
                    <a:pt x="26688" y="1"/>
                    <a:pt x="2351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48"/>
            <p:cNvSpPr/>
            <p:nvPr/>
          </p:nvSpPr>
          <p:spPr>
            <a:xfrm>
              <a:off x="5074575" y="1360525"/>
              <a:ext cx="1451900" cy="1735100"/>
            </a:xfrm>
            <a:custGeom>
              <a:avLst/>
              <a:gdLst/>
              <a:ahLst/>
              <a:cxnLst/>
              <a:rect l="l" t="t" r="r" b="b"/>
              <a:pathLst>
                <a:path w="58076" h="69404" extrusionOk="0">
                  <a:moveTo>
                    <a:pt x="34956" y="4671"/>
                  </a:moveTo>
                  <a:cubicBezTo>
                    <a:pt x="36806" y="4671"/>
                    <a:pt x="38470" y="5041"/>
                    <a:pt x="39950" y="5596"/>
                  </a:cubicBezTo>
                  <a:cubicBezTo>
                    <a:pt x="49937" y="10035"/>
                    <a:pt x="52897" y="26680"/>
                    <a:pt x="46793" y="42771"/>
                  </a:cubicBezTo>
                  <a:cubicBezTo>
                    <a:pt x="42909" y="52943"/>
                    <a:pt x="36251" y="60711"/>
                    <a:pt x="29038" y="63671"/>
                  </a:cubicBezTo>
                  <a:cubicBezTo>
                    <a:pt x="27172" y="64456"/>
                    <a:pt x="25201" y="64877"/>
                    <a:pt x="23236" y="64877"/>
                  </a:cubicBezTo>
                  <a:cubicBezTo>
                    <a:pt x="21502" y="64877"/>
                    <a:pt x="19773" y="64549"/>
                    <a:pt x="18126" y="63855"/>
                  </a:cubicBezTo>
                  <a:cubicBezTo>
                    <a:pt x="8138" y="59417"/>
                    <a:pt x="5179" y="42771"/>
                    <a:pt x="11283" y="26680"/>
                  </a:cubicBezTo>
                  <a:cubicBezTo>
                    <a:pt x="15167" y="16693"/>
                    <a:pt x="21825" y="8925"/>
                    <a:pt x="29038" y="5781"/>
                  </a:cubicBezTo>
                  <a:cubicBezTo>
                    <a:pt x="30887" y="5041"/>
                    <a:pt x="32922" y="4671"/>
                    <a:pt x="34956" y="4671"/>
                  </a:cubicBezTo>
                  <a:close/>
                  <a:moveTo>
                    <a:pt x="34494" y="1"/>
                  </a:moveTo>
                  <a:cubicBezTo>
                    <a:pt x="31997" y="1"/>
                    <a:pt x="29500" y="510"/>
                    <a:pt x="27188" y="1527"/>
                  </a:cubicBezTo>
                  <a:cubicBezTo>
                    <a:pt x="18866" y="5041"/>
                    <a:pt x="11283" y="13734"/>
                    <a:pt x="7029" y="25016"/>
                  </a:cubicBezTo>
                  <a:cubicBezTo>
                    <a:pt x="1" y="43326"/>
                    <a:pt x="4070" y="62561"/>
                    <a:pt x="16091" y="67924"/>
                  </a:cubicBezTo>
                  <a:cubicBezTo>
                    <a:pt x="18311" y="69034"/>
                    <a:pt x="20715" y="69404"/>
                    <a:pt x="23120" y="69404"/>
                  </a:cubicBezTo>
                  <a:cubicBezTo>
                    <a:pt x="25709" y="69404"/>
                    <a:pt x="28298" y="68849"/>
                    <a:pt x="30703" y="67924"/>
                  </a:cubicBezTo>
                  <a:cubicBezTo>
                    <a:pt x="39025" y="64410"/>
                    <a:pt x="46608" y="55718"/>
                    <a:pt x="51047" y="44436"/>
                  </a:cubicBezTo>
                  <a:cubicBezTo>
                    <a:pt x="58075" y="26125"/>
                    <a:pt x="53821" y="6890"/>
                    <a:pt x="41800" y="1527"/>
                  </a:cubicBezTo>
                  <a:cubicBezTo>
                    <a:pt x="39488" y="510"/>
                    <a:pt x="36991" y="1"/>
                    <a:pt x="3449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48"/>
            <p:cNvSpPr/>
            <p:nvPr/>
          </p:nvSpPr>
          <p:spPr>
            <a:xfrm>
              <a:off x="3835400" y="236425"/>
              <a:ext cx="1405650" cy="1768000"/>
            </a:xfrm>
            <a:custGeom>
              <a:avLst/>
              <a:gdLst/>
              <a:ahLst/>
              <a:cxnLst/>
              <a:rect l="l" t="t" r="r" b="b"/>
              <a:pathLst>
                <a:path w="56226" h="70720" extrusionOk="0">
                  <a:moveTo>
                    <a:pt x="32737" y="4692"/>
                  </a:moveTo>
                  <a:cubicBezTo>
                    <a:pt x="34032" y="4692"/>
                    <a:pt x="35326" y="4877"/>
                    <a:pt x="36436" y="5432"/>
                  </a:cubicBezTo>
                  <a:cubicBezTo>
                    <a:pt x="46608" y="8761"/>
                    <a:pt x="51047" y="25036"/>
                    <a:pt x="46423" y="41682"/>
                  </a:cubicBezTo>
                  <a:cubicBezTo>
                    <a:pt x="43464" y="52039"/>
                    <a:pt x="37361" y="60547"/>
                    <a:pt x="30333" y="64246"/>
                  </a:cubicBezTo>
                  <a:cubicBezTo>
                    <a:pt x="28284" y="65451"/>
                    <a:pt x="25922" y="66028"/>
                    <a:pt x="23501" y="66028"/>
                  </a:cubicBezTo>
                  <a:cubicBezTo>
                    <a:pt x="22206" y="66028"/>
                    <a:pt x="20895" y="65863"/>
                    <a:pt x="19606" y="65541"/>
                  </a:cubicBezTo>
                  <a:cubicBezTo>
                    <a:pt x="9433" y="62027"/>
                    <a:pt x="5179" y="45751"/>
                    <a:pt x="9803" y="29105"/>
                  </a:cubicBezTo>
                  <a:cubicBezTo>
                    <a:pt x="12762" y="18748"/>
                    <a:pt x="18681" y="10425"/>
                    <a:pt x="25709" y="6541"/>
                  </a:cubicBezTo>
                  <a:cubicBezTo>
                    <a:pt x="27928" y="5432"/>
                    <a:pt x="30333" y="4877"/>
                    <a:pt x="32737" y="4692"/>
                  </a:cubicBezTo>
                  <a:close/>
                  <a:moveTo>
                    <a:pt x="32633" y="1"/>
                  </a:moveTo>
                  <a:cubicBezTo>
                    <a:pt x="29463" y="1"/>
                    <a:pt x="26381" y="825"/>
                    <a:pt x="23674" y="2472"/>
                  </a:cubicBezTo>
                  <a:cubicBezTo>
                    <a:pt x="15537" y="6726"/>
                    <a:pt x="8693" y="16344"/>
                    <a:pt x="5364" y="27811"/>
                  </a:cubicBezTo>
                  <a:cubicBezTo>
                    <a:pt x="1" y="46676"/>
                    <a:pt x="5734" y="65726"/>
                    <a:pt x="18126" y="69795"/>
                  </a:cubicBezTo>
                  <a:cubicBezTo>
                    <a:pt x="19975" y="70350"/>
                    <a:pt x="21640" y="70719"/>
                    <a:pt x="23490" y="70719"/>
                  </a:cubicBezTo>
                  <a:cubicBezTo>
                    <a:pt x="26634" y="70719"/>
                    <a:pt x="29778" y="69795"/>
                    <a:pt x="32552" y="68315"/>
                  </a:cubicBezTo>
                  <a:cubicBezTo>
                    <a:pt x="40690" y="63876"/>
                    <a:pt x="47533" y="54444"/>
                    <a:pt x="50862" y="42792"/>
                  </a:cubicBezTo>
                  <a:cubicBezTo>
                    <a:pt x="56226" y="23927"/>
                    <a:pt x="50492" y="5062"/>
                    <a:pt x="38101" y="808"/>
                  </a:cubicBezTo>
                  <a:cubicBezTo>
                    <a:pt x="36285" y="270"/>
                    <a:pt x="34444" y="1"/>
                    <a:pt x="32633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10" name="Google Shape;610;p48"/>
          <p:cNvSpPr/>
          <p:nvPr/>
        </p:nvSpPr>
        <p:spPr>
          <a:xfrm>
            <a:off x="208688" y="2738412"/>
            <a:ext cx="308607" cy="1369915"/>
          </a:xfrm>
          <a:custGeom>
            <a:avLst/>
            <a:gdLst/>
            <a:ahLst/>
            <a:cxnLst/>
            <a:rect l="l" t="t" r="r" b="b"/>
            <a:pathLst>
              <a:path w="42699" h="189542" extrusionOk="0">
                <a:moveTo>
                  <a:pt x="21288" y="1"/>
                </a:moveTo>
                <a:cubicBezTo>
                  <a:pt x="20679" y="1"/>
                  <a:pt x="20071" y="147"/>
                  <a:pt x="19778" y="440"/>
                </a:cubicBezTo>
                <a:lnTo>
                  <a:pt x="1047" y="19232"/>
                </a:lnTo>
                <a:cubicBezTo>
                  <a:pt x="0" y="20279"/>
                  <a:pt x="31" y="20248"/>
                  <a:pt x="1078" y="21358"/>
                </a:cubicBezTo>
                <a:cubicBezTo>
                  <a:pt x="1340" y="21635"/>
                  <a:pt x="1540" y="21773"/>
                  <a:pt x="1744" y="21773"/>
                </a:cubicBezTo>
                <a:cubicBezTo>
                  <a:pt x="1949" y="21773"/>
                  <a:pt x="2157" y="21635"/>
                  <a:pt x="2434" y="21358"/>
                </a:cubicBezTo>
                <a:cubicBezTo>
                  <a:pt x="7979" y="15781"/>
                  <a:pt x="13524" y="10205"/>
                  <a:pt x="19070" y="4629"/>
                </a:cubicBezTo>
                <a:cubicBezTo>
                  <a:pt x="19316" y="4352"/>
                  <a:pt x="19501" y="4075"/>
                  <a:pt x="19686" y="3767"/>
                </a:cubicBezTo>
                <a:lnTo>
                  <a:pt x="20025" y="4013"/>
                </a:lnTo>
                <a:lnTo>
                  <a:pt x="20025" y="188209"/>
                </a:lnTo>
                <a:lnTo>
                  <a:pt x="20025" y="189071"/>
                </a:lnTo>
                <a:cubicBezTo>
                  <a:pt x="20025" y="189226"/>
                  <a:pt x="20025" y="189472"/>
                  <a:pt x="20179" y="189472"/>
                </a:cubicBezTo>
                <a:cubicBezTo>
                  <a:pt x="20533" y="189518"/>
                  <a:pt x="20887" y="189541"/>
                  <a:pt x="21238" y="189541"/>
                </a:cubicBezTo>
                <a:cubicBezTo>
                  <a:pt x="21588" y="189541"/>
                  <a:pt x="21935" y="189518"/>
                  <a:pt x="22274" y="189472"/>
                </a:cubicBezTo>
                <a:cubicBezTo>
                  <a:pt x="22736" y="189380"/>
                  <a:pt x="22489" y="188763"/>
                  <a:pt x="22489" y="188363"/>
                </a:cubicBezTo>
                <a:lnTo>
                  <a:pt x="22489" y="5461"/>
                </a:lnTo>
                <a:lnTo>
                  <a:pt x="22489" y="4506"/>
                </a:lnTo>
                <a:cubicBezTo>
                  <a:pt x="22520" y="4352"/>
                  <a:pt x="22428" y="4106"/>
                  <a:pt x="22643" y="4013"/>
                </a:cubicBezTo>
                <a:cubicBezTo>
                  <a:pt x="22681" y="3999"/>
                  <a:pt x="22715" y="3993"/>
                  <a:pt x="22746" y="3993"/>
                </a:cubicBezTo>
                <a:cubicBezTo>
                  <a:pt x="22919" y="3993"/>
                  <a:pt x="23001" y="4181"/>
                  <a:pt x="23105" y="4260"/>
                </a:cubicBezTo>
                <a:cubicBezTo>
                  <a:pt x="23321" y="4444"/>
                  <a:pt x="23475" y="4629"/>
                  <a:pt x="23660" y="4814"/>
                </a:cubicBezTo>
                <a:cubicBezTo>
                  <a:pt x="29205" y="10359"/>
                  <a:pt x="34750" y="15905"/>
                  <a:pt x="40265" y="21481"/>
                </a:cubicBezTo>
                <a:cubicBezTo>
                  <a:pt x="40537" y="21769"/>
                  <a:pt x="40767" y="21932"/>
                  <a:pt x="40986" y="21932"/>
                </a:cubicBezTo>
                <a:cubicBezTo>
                  <a:pt x="41189" y="21932"/>
                  <a:pt x="41382" y="21792"/>
                  <a:pt x="41590" y="21481"/>
                </a:cubicBezTo>
                <a:cubicBezTo>
                  <a:pt x="41713" y="21327"/>
                  <a:pt x="41836" y="21204"/>
                  <a:pt x="41990" y="21080"/>
                </a:cubicBezTo>
                <a:cubicBezTo>
                  <a:pt x="42699" y="20587"/>
                  <a:pt x="42545" y="20218"/>
                  <a:pt x="41990" y="19694"/>
                </a:cubicBezTo>
                <a:cubicBezTo>
                  <a:pt x="35582" y="13286"/>
                  <a:pt x="29205" y="6878"/>
                  <a:pt x="22797" y="440"/>
                </a:cubicBezTo>
                <a:cubicBezTo>
                  <a:pt x="22505" y="147"/>
                  <a:pt x="21896" y="1"/>
                  <a:pt x="2128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1" name="Google Shape;611;p48"/>
          <p:cNvSpPr/>
          <p:nvPr/>
        </p:nvSpPr>
        <p:spPr>
          <a:xfrm rot="10800000" flipH="1">
            <a:off x="8564238" y="1790859"/>
            <a:ext cx="308607" cy="1369915"/>
          </a:xfrm>
          <a:custGeom>
            <a:avLst/>
            <a:gdLst/>
            <a:ahLst/>
            <a:cxnLst/>
            <a:rect l="l" t="t" r="r" b="b"/>
            <a:pathLst>
              <a:path w="42699" h="189542" extrusionOk="0">
                <a:moveTo>
                  <a:pt x="21288" y="1"/>
                </a:moveTo>
                <a:cubicBezTo>
                  <a:pt x="20679" y="1"/>
                  <a:pt x="20071" y="147"/>
                  <a:pt x="19778" y="440"/>
                </a:cubicBezTo>
                <a:lnTo>
                  <a:pt x="1047" y="19232"/>
                </a:lnTo>
                <a:cubicBezTo>
                  <a:pt x="0" y="20279"/>
                  <a:pt x="31" y="20248"/>
                  <a:pt x="1078" y="21358"/>
                </a:cubicBezTo>
                <a:cubicBezTo>
                  <a:pt x="1340" y="21635"/>
                  <a:pt x="1540" y="21773"/>
                  <a:pt x="1744" y="21773"/>
                </a:cubicBezTo>
                <a:cubicBezTo>
                  <a:pt x="1949" y="21773"/>
                  <a:pt x="2157" y="21635"/>
                  <a:pt x="2434" y="21358"/>
                </a:cubicBezTo>
                <a:cubicBezTo>
                  <a:pt x="7979" y="15781"/>
                  <a:pt x="13524" y="10205"/>
                  <a:pt x="19070" y="4629"/>
                </a:cubicBezTo>
                <a:cubicBezTo>
                  <a:pt x="19316" y="4352"/>
                  <a:pt x="19501" y="4075"/>
                  <a:pt x="19686" y="3767"/>
                </a:cubicBezTo>
                <a:lnTo>
                  <a:pt x="20025" y="4013"/>
                </a:lnTo>
                <a:lnTo>
                  <a:pt x="20025" y="188209"/>
                </a:lnTo>
                <a:lnTo>
                  <a:pt x="20025" y="189071"/>
                </a:lnTo>
                <a:cubicBezTo>
                  <a:pt x="20025" y="189226"/>
                  <a:pt x="20025" y="189472"/>
                  <a:pt x="20179" y="189472"/>
                </a:cubicBezTo>
                <a:cubicBezTo>
                  <a:pt x="20533" y="189518"/>
                  <a:pt x="20887" y="189541"/>
                  <a:pt x="21238" y="189541"/>
                </a:cubicBezTo>
                <a:cubicBezTo>
                  <a:pt x="21588" y="189541"/>
                  <a:pt x="21935" y="189518"/>
                  <a:pt x="22274" y="189472"/>
                </a:cubicBezTo>
                <a:cubicBezTo>
                  <a:pt x="22736" y="189380"/>
                  <a:pt x="22489" y="188763"/>
                  <a:pt x="22489" y="188363"/>
                </a:cubicBezTo>
                <a:lnTo>
                  <a:pt x="22489" y="5461"/>
                </a:lnTo>
                <a:lnTo>
                  <a:pt x="22489" y="4506"/>
                </a:lnTo>
                <a:cubicBezTo>
                  <a:pt x="22520" y="4352"/>
                  <a:pt x="22428" y="4106"/>
                  <a:pt x="22643" y="4013"/>
                </a:cubicBezTo>
                <a:cubicBezTo>
                  <a:pt x="22681" y="3999"/>
                  <a:pt x="22715" y="3993"/>
                  <a:pt x="22746" y="3993"/>
                </a:cubicBezTo>
                <a:cubicBezTo>
                  <a:pt x="22919" y="3993"/>
                  <a:pt x="23001" y="4181"/>
                  <a:pt x="23105" y="4260"/>
                </a:cubicBezTo>
                <a:cubicBezTo>
                  <a:pt x="23321" y="4444"/>
                  <a:pt x="23475" y="4629"/>
                  <a:pt x="23660" y="4814"/>
                </a:cubicBezTo>
                <a:cubicBezTo>
                  <a:pt x="29205" y="10359"/>
                  <a:pt x="34750" y="15905"/>
                  <a:pt x="40265" y="21481"/>
                </a:cubicBezTo>
                <a:cubicBezTo>
                  <a:pt x="40537" y="21769"/>
                  <a:pt x="40767" y="21932"/>
                  <a:pt x="40986" y="21932"/>
                </a:cubicBezTo>
                <a:cubicBezTo>
                  <a:pt x="41189" y="21932"/>
                  <a:pt x="41382" y="21792"/>
                  <a:pt x="41590" y="21481"/>
                </a:cubicBezTo>
                <a:cubicBezTo>
                  <a:pt x="41713" y="21327"/>
                  <a:pt x="41836" y="21204"/>
                  <a:pt x="41990" y="21080"/>
                </a:cubicBezTo>
                <a:cubicBezTo>
                  <a:pt x="42699" y="20587"/>
                  <a:pt x="42545" y="20218"/>
                  <a:pt x="41990" y="19694"/>
                </a:cubicBezTo>
                <a:cubicBezTo>
                  <a:pt x="35582" y="13286"/>
                  <a:pt x="29205" y="6878"/>
                  <a:pt x="22797" y="440"/>
                </a:cubicBezTo>
                <a:cubicBezTo>
                  <a:pt x="22505" y="147"/>
                  <a:pt x="21896" y="1"/>
                  <a:pt x="2128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46"/>
          <p:cNvSpPr txBox="1">
            <a:spLocks noGrp="1"/>
          </p:cNvSpPr>
          <p:nvPr>
            <p:ph type="title"/>
          </p:nvPr>
        </p:nvSpPr>
        <p:spPr>
          <a:xfrm>
            <a:off x="713225" y="383125"/>
            <a:ext cx="7717500" cy="61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/>
              <a:t>LIMPIEZA DE DATOS</a:t>
            </a:r>
            <a:endParaRPr b="0" dirty="0"/>
          </a:p>
        </p:txBody>
      </p:sp>
      <p:graphicFrame>
        <p:nvGraphicFramePr>
          <p:cNvPr id="536" name="Google Shape;536;p46"/>
          <p:cNvGraphicFramePr/>
          <p:nvPr>
            <p:extLst>
              <p:ext uri="{D42A27DB-BD31-4B8C-83A1-F6EECF244321}">
                <p14:modId xmlns:p14="http://schemas.microsoft.com/office/powerpoint/2010/main" val="1799368052"/>
              </p:ext>
            </p:extLst>
          </p:nvPr>
        </p:nvGraphicFramePr>
        <p:xfrm>
          <a:off x="719992" y="1460538"/>
          <a:ext cx="7758786" cy="3458791"/>
        </p:xfrm>
        <a:graphic>
          <a:graphicData uri="http://schemas.openxmlformats.org/drawingml/2006/table">
            <a:tbl>
              <a:tblPr>
                <a:noFill/>
                <a:tableStyleId>{DB83F89B-C81D-4820-A159-4FA73FCB0A1C}</a:tableStyleId>
              </a:tblPr>
              <a:tblGrid>
                <a:gridCol w="25450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137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95036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i="1" dirty="0">
                          <a:solidFill>
                            <a:schemeClr val="hlink"/>
                          </a:solidFill>
                          <a:uFill>
                            <a:noFill/>
                          </a:uFill>
                          <a:latin typeface="Space Mono"/>
                          <a:ea typeface="Space Mono"/>
                          <a:cs typeface="Space Mono"/>
                          <a:sym typeface="Space Mono"/>
                        </a:rPr>
                        <a:t>Sintetizar información</a:t>
                      </a:r>
                      <a:endParaRPr sz="1100" i="1" dirty="0">
                        <a:solidFill>
                          <a:schemeClr val="dk1"/>
                        </a:solidFill>
                        <a:latin typeface="Space Mono"/>
                        <a:ea typeface="Space Mono"/>
                        <a:cs typeface="Space Mono"/>
                        <a:sym typeface="Space Mon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400" dirty="0">
                          <a:solidFill>
                            <a:schemeClr val="dk1"/>
                          </a:solidFill>
                          <a:latin typeface="Arvo"/>
                          <a:ea typeface="Arvo"/>
                          <a:cs typeface="Arvo"/>
                          <a:sym typeface="Arvo"/>
                        </a:rPr>
                        <a:t>Unir las tablas </a:t>
                      </a:r>
                      <a:r>
                        <a:rPr lang="en" sz="1400" i="1" dirty="0">
                          <a:solidFill>
                            <a:schemeClr val="dk1"/>
                          </a:solidFill>
                          <a:latin typeface="Arvo"/>
                          <a:ea typeface="Arvo"/>
                          <a:cs typeface="Arvo"/>
                          <a:sym typeface="Arvo"/>
                        </a:rPr>
                        <a:t>intakes</a:t>
                      </a:r>
                      <a:r>
                        <a:rPr lang="en" sz="1400" dirty="0">
                          <a:solidFill>
                            <a:schemeClr val="dk1"/>
                          </a:solidFill>
                          <a:latin typeface="Arvo"/>
                          <a:ea typeface="Arvo"/>
                          <a:cs typeface="Arvo"/>
                          <a:sym typeface="Arvo"/>
                        </a:rPr>
                        <a:t> y </a:t>
                      </a:r>
                      <a:r>
                        <a:rPr lang="en" sz="1400" i="1" dirty="0">
                          <a:solidFill>
                            <a:schemeClr val="dk1"/>
                          </a:solidFill>
                          <a:latin typeface="Arvo"/>
                          <a:ea typeface="Arvo"/>
                          <a:cs typeface="Arvo"/>
                          <a:sym typeface="Arvo"/>
                        </a:rPr>
                        <a:t>outcomes</a:t>
                      </a:r>
                      <a:endParaRPr sz="1400" dirty="0">
                        <a:solidFill>
                          <a:schemeClr val="dk1"/>
                        </a:solidFill>
                        <a:latin typeface="Arvo"/>
                        <a:ea typeface="Arvo"/>
                        <a:cs typeface="Arvo"/>
                        <a:sym typeface="Arv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275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i="1" dirty="0">
                          <a:solidFill>
                            <a:schemeClr val="hlink"/>
                          </a:solidFill>
                          <a:uFill>
                            <a:noFill/>
                          </a:uFill>
                          <a:latin typeface="Space Mono"/>
                          <a:ea typeface="Space Mono"/>
                          <a:cs typeface="Space Mono"/>
                          <a:sym typeface="Space Mono"/>
                        </a:rPr>
                        <a:t>Borrar datos duplicados</a:t>
                      </a:r>
                      <a:endParaRPr sz="1100" i="1" dirty="0">
                        <a:solidFill>
                          <a:schemeClr val="dk1"/>
                        </a:solidFill>
                        <a:latin typeface="Space Mono"/>
                        <a:ea typeface="Space Mono"/>
                        <a:cs typeface="Space Mono"/>
                        <a:sym typeface="Space Mon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s-ES" sz="1400" dirty="0">
                          <a:solidFill>
                            <a:schemeClr val="dk1"/>
                          </a:solidFill>
                          <a:latin typeface="Arvo"/>
                          <a:ea typeface="Arvo"/>
                          <a:cs typeface="Arvo"/>
                          <a:sym typeface="Arvo"/>
                        </a:rPr>
                        <a:t>Eliminar </a:t>
                      </a:r>
                      <a:r>
                        <a:rPr lang="es-ES" sz="1400" i="1" dirty="0" err="1">
                          <a:solidFill>
                            <a:schemeClr val="dk1"/>
                          </a:solidFill>
                          <a:latin typeface="Arvo"/>
                          <a:ea typeface="Arvo"/>
                          <a:cs typeface="Arvo"/>
                          <a:sym typeface="Arvo"/>
                        </a:rPr>
                        <a:t>animal_ids</a:t>
                      </a:r>
                      <a:r>
                        <a:rPr lang="es-ES" sz="1400" dirty="0">
                          <a:solidFill>
                            <a:schemeClr val="dk1"/>
                          </a:solidFill>
                          <a:latin typeface="Arvo"/>
                          <a:ea typeface="Arvo"/>
                          <a:cs typeface="Arvo"/>
                          <a:sym typeface="Arvo"/>
                        </a:rPr>
                        <a:t> que aparecen más de una vez</a:t>
                      </a: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275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i="1" dirty="0" err="1">
                          <a:solidFill>
                            <a:schemeClr val="hlink"/>
                          </a:solidFill>
                          <a:uFill>
                            <a:noFill/>
                          </a:uFill>
                          <a:latin typeface="Space Mono"/>
                          <a:ea typeface="Space Mono"/>
                          <a:cs typeface="Space Mono"/>
                          <a:sym typeface="Space Mono"/>
                        </a:rPr>
                        <a:t>Eliminar</a:t>
                      </a:r>
                      <a:r>
                        <a:rPr lang="en-US" sz="1100" i="1" dirty="0">
                          <a:solidFill>
                            <a:schemeClr val="hlink"/>
                          </a:solidFill>
                          <a:uFill>
                            <a:noFill/>
                          </a:uFill>
                          <a:latin typeface="Space Mono"/>
                          <a:ea typeface="Space Mono"/>
                          <a:cs typeface="Space Mono"/>
                          <a:sym typeface="Space Mono"/>
                        </a:rPr>
                        <a:t> </a:t>
                      </a:r>
                      <a:r>
                        <a:rPr lang="en-US" sz="1100" i="1" dirty="0" err="1">
                          <a:solidFill>
                            <a:schemeClr val="hlink"/>
                          </a:solidFill>
                          <a:uFill>
                            <a:noFill/>
                          </a:uFill>
                          <a:latin typeface="Space Mono"/>
                          <a:ea typeface="Space Mono"/>
                          <a:cs typeface="Space Mono"/>
                          <a:sym typeface="Space Mono"/>
                        </a:rPr>
                        <a:t>datos</a:t>
                      </a:r>
                      <a:r>
                        <a:rPr lang="en-US" sz="1100" i="1" dirty="0">
                          <a:solidFill>
                            <a:schemeClr val="hlink"/>
                          </a:solidFill>
                          <a:uFill>
                            <a:noFill/>
                          </a:uFill>
                          <a:latin typeface="Space Mono"/>
                          <a:ea typeface="Space Mono"/>
                          <a:cs typeface="Space Mono"/>
                          <a:sym typeface="Space Mono"/>
                        </a:rPr>
                        <a:t> </a:t>
                      </a:r>
                      <a:r>
                        <a:rPr lang="en-US" sz="1100" i="1" dirty="0" err="1">
                          <a:solidFill>
                            <a:schemeClr val="hlink"/>
                          </a:solidFill>
                          <a:uFill>
                            <a:noFill/>
                          </a:uFill>
                          <a:latin typeface="Space Mono"/>
                          <a:ea typeface="Space Mono"/>
                          <a:cs typeface="Space Mono"/>
                          <a:sym typeface="Space Mono"/>
                        </a:rPr>
                        <a:t>irrelevantes</a:t>
                      </a:r>
                      <a:endParaRPr lang="en-US" sz="1100" i="1" dirty="0">
                        <a:solidFill>
                          <a:schemeClr val="dk1"/>
                        </a:solidFill>
                        <a:latin typeface="Space Mono"/>
                        <a:ea typeface="Space Mono"/>
                        <a:cs typeface="Space Mono"/>
                        <a:sym typeface="Space Mon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400" dirty="0">
                          <a:solidFill>
                            <a:schemeClr val="dk1"/>
                          </a:solidFill>
                          <a:latin typeface="Arvo"/>
                          <a:ea typeface="Arvo"/>
                          <a:cs typeface="Arvo"/>
                          <a:sym typeface="Arvo"/>
                        </a:rPr>
                        <a:t>Ex. Ubicación y foto</a:t>
                      </a:r>
                      <a:endParaRPr sz="1400" dirty="0">
                        <a:solidFill>
                          <a:schemeClr val="dk1"/>
                        </a:solidFill>
                        <a:latin typeface="Arvo"/>
                        <a:ea typeface="Arvo"/>
                        <a:cs typeface="Arvo"/>
                        <a:sym typeface="Arv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275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i="1" dirty="0">
                          <a:solidFill>
                            <a:schemeClr val="hlink"/>
                          </a:solidFill>
                          <a:uFill>
                            <a:noFill/>
                          </a:uFill>
                          <a:latin typeface="Space Mono"/>
                          <a:ea typeface="Space Mono"/>
                          <a:cs typeface="Space Mono"/>
                          <a:sym typeface="Space Mono"/>
                        </a:rPr>
                        <a:t>Simplificar redundancias</a:t>
                      </a:r>
                      <a:endParaRPr sz="1100" i="1" dirty="0">
                        <a:solidFill>
                          <a:schemeClr val="dk1"/>
                        </a:solidFill>
                        <a:latin typeface="Space Mono"/>
                        <a:ea typeface="Space Mono"/>
                        <a:cs typeface="Space Mono"/>
                        <a:sym typeface="Space Mon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400" dirty="0">
                          <a:solidFill>
                            <a:schemeClr val="dk1"/>
                          </a:solidFill>
                          <a:latin typeface="Arvo"/>
                          <a:ea typeface="Arvo"/>
                          <a:cs typeface="Arvo"/>
                          <a:sym typeface="Arvo"/>
                        </a:rPr>
                        <a:t>Ex. Color y mezclas de razas</a:t>
                      </a:r>
                      <a:endParaRPr sz="1400" dirty="0">
                        <a:solidFill>
                          <a:schemeClr val="dk1"/>
                        </a:solidFill>
                        <a:latin typeface="Arvo"/>
                        <a:ea typeface="Arvo"/>
                        <a:cs typeface="Arvo"/>
                        <a:sym typeface="Arv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275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 i="1" dirty="0">
                          <a:solidFill>
                            <a:schemeClr val="hlink"/>
                          </a:solidFill>
                          <a:uFill>
                            <a:noFill/>
                          </a:uFill>
                          <a:latin typeface="Space Mono"/>
                          <a:ea typeface="Space Mono"/>
                          <a:cs typeface="Space Mono"/>
                          <a:sym typeface="Space Mono"/>
                        </a:rPr>
                        <a:t>Sustituir datos incompletos</a:t>
                      </a:r>
                      <a:endParaRPr sz="1050" i="1" dirty="0">
                        <a:solidFill>
                          <a:schemeClr val="dk1"/>
                        </a:solidFill>
                        <a:latin typeface="Space Mono"/>
                        <a:ea typeface="Space Mono"/>
                        <a:cs typeface="Space Mono"/>
                        <a:sym typeface="Space Mon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dirty="0">
                          <a:solidFill>
                            <a:schemeClr val="dk1"/>
                          </a:solidFill>
                          <a:latin typeface="Arvo"/>
                          <a:ea typeface="Arvo"/>
                          <a:cs typeface="Arvo"/>
                          <a:sym typeface="Arvo"/>
                        </a:rPr>
                        <a:t>Ex. </a:t>
                      </a:r>
                      <a:r>
                        <a:rPr lang="en-US" sz="1400" i="1" dirty="0">
                          <a:solidFill>
                            <a:schemeClr val="dk1"/>
                          </a:solidFill>
                          <a:latin typeface="Arvo"/>
                          <a:ea typeface="Arvo"/>
                          <a:cs typeface="Arvo"/>
                          <a:sym typeface="Arvo"/>
                        </a:rPr>
                        <a:t>o</a:t>
                      </a:r>
                      <a:r>
                        <a:rPr lang="en" sz="1400" i="1" dirty="0">
                          <a:solidFill>
                            <a:schemeClr val="dk1"/>
                          </a:solidFill>
                          <a:latin typeface="Arvo"/>
                          <a:ea typeface="Arvo"/>
                          <a:cs typeface="Arvo"/>
                          <a:sym typeface="Arvo"/>
                        </a:rPr>
                        <a:t>utcome_type </a:t>
                      </a:r>
                      <a:r>
                        <a:rPr lang="en" sz="1400" dirty="0">
                          <a:solidFill>
                            <a:schemeClr val="dk1"/>
                          </a:solidFill>
                          <a:latin typeface="Arvo"/>
                          <a:ea typeface="Arvo"/>
                          <a:cs typeface="Arvo"/>
                          <a:sym typeface="Arvo"/>
                        </a:rPr>
                        <a:t>y </a:t>
                      </a:r>
                      <a:r>
                        <a:rPr lang="en" sz="1400" i="1" dirty="0">
                          <a:solidFill>
                            <a:schemeClr val="dk1"/>
                          </a:solidFill>
                          <a:latin typeface="Arvo"/>
                          <a:ea typeface="Arvo"/>
                          <a:cs typeface="Arvo"/>
                          <a:sym typeface="Arvo"/>
                        </a:rPr>
                        <a:t>outcome_subtype</a:t>
                      </a:r>
                      <a:endParaRPr sz="1400" i="1" dirty="0">
                        <a:solidFill>
                          <a:schemeClr val="dk1"/>
                        </a:solidFill>
                        <a:latin typeface="Arvo"/>
                        <a:ea typeface="Arvo"/>
                        <a:cs typeface="Arvo"/>
                        <a:sym typeface="Arv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5275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i="1" dirty="0">
                          <a:solidFill>
                            <a:schemeClr val="hlink"/>
                          </a:solidFill>
                          <a:uFill>
                            <a:noFill/>
                          </a:uFill>
                          <a:latin typeface="Space Mono"/>
                          <a:ea typeface="Space Mono"/>
                          <a:cs typeface="Space Mono"/>
                          <a:sym typeface="Space Mono"/>
                        </a:rPr>
                        <a:t>Eliminar datos erróneos</a:t>
                      </a:r>
                      <a:endParaRPr sz="1100" i="1" dirty="0">
                        <a:solidFill>
                          <a:schemeClr val="dk1"/>
                        </a:solidFill>
                        <a:latin typeface="Space Mono"/>
                        <a:ea typeface="Space Mono"/>
                        <a:cs typeface="Space Mono"/>
                        <a:sym typeface="Space Mon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400" dirty="0">
                          <a:solidFill>
                            <a:schemeClr val="dk1"/>
                          </a:solidFill>
                          <a:latin typeface="Arvo"/>
                          <a:ea typeface="Arvo"/>
                          <a:cs typeface="Arvo"/>
                          <a:sym typeface="Arvo"/>
                        </a:rPr>
                        <a:t>Ex. </a:t>
                      </a:r>
                      <a:r>
                        <a:rPr lang="en-US" sz="1400" i="1" dirty="0">
                          <a:solidFill>
                            <a:schemeClr val="dk1"/>
                          </a:solidFill>
                          <a:latin typeface="Arvo"/>
                          <a:ea typeface="Arvo"/>
                          <a:cs typeface="Arvo"/>
                          <a:sym typeface="Arvo"/>
                        </a:rPr>
                        <a:t>d</a:t>
                      </a:r>
                      <a:r>
                        <a:rPr lang="en" sz="1400" i="1" dirty="0">
                          <a:solidFill>
                            <a:schemeClr val="dk1"/>
                          </a:solidFill>
                          <a:latin typeface="Arvo"/>
                          <a:ea typeface="Arvo"/>
                          <a:cs typeface="Arvo"/>
                          <a:sym typeface="Arvo"/>
                        </a:rPr>
                        <a:t>ate_of_intake </a:t>
                      </a:r>
                      <a:r>
                        <a:rPr lang="en-US" sz="1400" i="1" dirty="0">
                          <a:solidFill>
                            <a:schemeClr val="dk1"/>
                          </a:solidFill>
                          <a:latin typeface="Arvo"/>
                          <a:ea typeface="Arvo"/>
                          <a:cs typeface="Arvo"/>
                          <a:sym typeface="Arvo"/>
                        </a:rPr>
                        <a:t>&gt; </a:t>
                      </a:r>
                      <a:r>
                        <a:rPr lang="en-US" sz="1400" i="1" dirty="0" err="1">
                          <a:solidFill>
                            <a:schemeClr val="dk1"/>
                          </a:solidFill>
                          <a:latin typeface="Arvo"/>
                          <a:ea typeface="Arvo"/>
                          <a:cs typeface="Arvo"/>
                          <a:sym typeface="Arvo"/>
                        </a:rPr>
                        <a:t>date_of_outcome</a:t>
                      </a:r>
                      <a:endParaRPr sz="1400" i="1" dirty="0">
                        <a:solidFill>
                          <a:schemeClr val="dk1"/>
                        </a:solidFill>
                        <a:latin typeface="Arvo"/>
                        <a:ea typeface="Arvo"/>
                        <a:cs typeface="Arvo"/>
                        <a:sym typeface="Arv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540" name="Google Shape;540;p46"/>
          <p:cNvGrpSpPr/>
          <p:nvPr/>
        </p:nvGrpSpPr>
        <p:grpSpPr>
          <a:xfrm rot="292070" flipH="1">
            <a:off x="8570362" y="1543731"/>
            <a:ext cx="412155" cy="372558"/>
            <a:chOff x="885425" y="236425"/>
            <a:chExt cx="5641050" cy="5099100"/>
          </a:xfrm>
        </p:grpSpPr>
        <p:sp>
          <p:nvSpPr>
            <p:cNvPr id="541" name="Google Shape;541;p46"/>
            <p:cNvSpPr/>
            <p:nvPr/>
          </p:nvSpPr>
          <p:spPr>
            <a:xfrm>
              <a:off x="1731575" y="2110750"/>
              <a:ext cx="3944125" cy="3224775"/>
            </a:xfrm>
            <a:custGeom>
              <a:avLst/>
              <a:gdLst/>
              <a:ahLst/>
              <a:cxnLst/>
              <a:rect l="l" t="t" r="r" b="b"/>
              <a:pathLst>
                <a:path w="157765" h="128991" extrusionOk="0">
                  <a:moveTo>
                    <a:pt x="82674" y="4439"/>
                  </a:moveTo>
                  <a:cubicBezTo>
                    <a:pt x="83229" y="4439"/>
                    <a:pt x="83784" y="4624"/>
                    <a:pt x="84339" y="4624"/>
                  </a:cubicBezTo>
                  <a:cubicBezTo>
                    <a:pt x="103019" y="6844"/>
                    <a:pt x="122254" y="20900"/>
                    <a:pt x="134275" y="41060"/>
                  </a:cubicBezTo>
                  <a:cubicBezTo>
                    <a:pt x="152586" y="71946"/>
                    <a:pt x="149441" y="107827"/>
                    <a:pt x="127247" y="121144"/>
                  </a:cubicBezTo>
                  <a:cubicBezTo>
                    <a:pt x="123531" y="123340"/>
                    <a:pt x="119698" y="124147"/>
                    <a:pt x="115644" y="124147"/>
                  </a:cubicBezTo>
                  <a:cubicBezTo>
                    <a:pt x="110822" y="124147"/>
                    <a:pt x="105686" y="123005"/>
                    <a:pt x="100060" y="121698"/>
                  </a:cubicBezTo>
                  <a:cubicBezTo>
                    <a:pt x="93216" y="119756"/>
                    <a:pt x="86096" y="118785"/>
                    <a:pt x="78975" y="118785"/>
                  </a:cubicBezTo>
                  <a:cubicBezTo>
                    <a:pt x="71854" y="118785"/>
                    <a:pt x="64734" y="119756"/>
                    <a:pt x="57891" y="121698"/>
                  </a:cubicBezTo>
                  <a:cubicBezTo>
                    <a:pt x="52364" y="123005"/>
                    <a:pt x="47220" y="124147"/>
                    <a:pt x="42369" y="124147"/>
                  </a:cubicBezTo>
                  <a:cubicBezTo>
                    <a:pt x="38291" y="124147"/>
                    <a:pt x="34420" y="123340"/>
                    <a:pt x="30703" y="121144"/>
                  </a:cubicBezTo>
                  <a:cubicBezTo>
                    <a:pt x="8509" y="107827"/>
                    <a:pt x="5365" y="71946"/>
                    <a:pt x="23860" y="41060"/>
                  </a:cubicBezTo>
                  <a:cubicBezTo>
                    <a:pt x="35881" y="20900"/>
                    <a:pt x="54931" y="6844"/>
                    <a:pt x="73612" y="4624"/>
                  </a:cubicBezTo>
                  <a:cubicBezTo>
                    <a:pt x="74166" y="4439"/>
                    <a:pt x="74906" y="4439"/>
                    <a:pt x="75461" y="4439"/>
                  </a:cubicBezTo>
                  <a:close/>
                  <a:moveTo>
                    <a:pt x="75091" y="0"/>
                  </a:moveTo>
                  <a:lnTo>
                    <a:pt x="73057" y="185"/>
                  </a:lnTo>
                  <a:cubicBezTo>
                    <a:pt x="52897" y="2590"/>
                    <a:pt x="32552" y="17571"/>
                    <a:pt x="19791" y="38840"/>
                  </a:cubicBezTo>
                  <a:cubicBezTo>
                    <a:pt x="1" y="71946"/>
                    <a:pt x="3885" y="110786"/>
                    <a:pt x="28299" y="125212"/>
                  </a:cubicBezTo>
                  <a:cubicBezTo>
                    <a:pt x="32285" y="127639"/>
                    <a:pt x="36760" y="128929"/>
                    <a:pt x="41265" y="128929"/>
                  </a:cubicBezTo>
                  <a:cubicBezTo>
                    <a:pt x="41566" y="128929"/>
                    <a:pt x="41868" y="128923"/>
                    <a:pt x="42170" y="128912"/>
                  </a:cubicBezTo>
                  <a:cubicBezTo>
                    <a:pt x="47718" y="128727"/>
                    <a:pt x="53267" y="127802"/>
                    <a:pt x="58815" y="126507"/>
                  </a:cubicBezTo>
                  <a:cubicBezTo>
                    <a:pt x="65289" y="124658"/>
                    <a:pt x="72132" y="123733"/>
                    <a:pt x="78975" y="123548"/>
                  </a:cubicBezTo>
                  <a:cubicBezTo>
                    <a:pt x="85818" y="123733"/>
                    <a:pt x="92477" y="124658"/>
                    <a:pt x="99135" y="126507"/>
                  </a:cubicBezTo>
                  <a:cubicBezTo>
                    <a:pt x="104789" y="127774"/>
                    <a:pt x="110237" y="128990"/>
                    <a:pt x="115562" y="128990"/>
                  </a:cubicBezTo>
                  <a:cubicBezTo>
                    <a:pt x="120339" y="128990"/>
                    <a:pt x="125016" y="128011"/>
                    <a:pt x="129652" y="125212"/>
                  </a:cubicBezTo>
                  <a:cubicBezTo>
                    <a:pt x="154065" y="110786"/>
                    <a:pt x="157764" y="71946"/>
                    <a:pt x="138159" y="38840"/>
                  </a:cubicBezTo>
                  <a:cubicBezTo>
                    <a:pt x="125398" y="17571"/>
                    <a:pt x="104868" y="2590"/>
                    <a:pt x="84709" y="185"/>
                  </a:cubicBezTo>
                  <a:lnTo>
                    <a:pt x="82859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46"/>
            <p:cNvSpPr/>
            <p:nvPr/>
          </p:nvSpPr>
          <p:spPr>
            <a:xfrm>
              <a:off x="885425" y="1359950"/>
              <a:ext cx="1447275" cy="1735700"/>
            </a:xfrm>
            <a:custGeom>
              <a:avLst/>
              <a:gdLst/>
              <a:ahLst/>
              <a:cxnLst/>
              <a:rect l="l" t="t" r="r" b="b"/>
              <a:pathLst>
                <a:path w="57891" h="69428" extrusionOk="0">
                  <a:moveTo>
                    <a:pt x="22935" y="4694"/>
                  </a:moveTo>
                  <a:cubicBezTo>
                    <a:pt x="24969" y="4694"/>
                    <a:pt x="27004" y="5064"/>
                    <a:pt x="28853" y="5804"/>
                  </a:cubicBezTo>
                  <a:cubicBezTo>
                    <a:pt x="36066" y="8948"/>
                    <a:pt x="42725" y="16716"/>
                    <a:pt x="46609" y="26703"/>
                  </a:cubicBezTo>
                  <a:cubicBezTo>
                    <a:pt x="52712" y="42794"/>
                    <a:pt x="49753" y="59440"/>
                    <a:pt x="39950" y="63878"/>
                  </a:cubicBezTo>
                  <a:cubicBezTo>
                    <a:pt x="38303" y="64572"/>
                    <a:pt x="36533" y="64900"/>
                    <a:pt x="34775" y="64900"/>
                  </a:cubicBezTo>
                  <a:cubicBezTo>
                    <a:pt x="32783" y="64900"/>
                    <a:pt x="30806" y="64479"/>
                    <a:pt x="29038" y="63694"/>
                  </a:cubicBezTo>
                  <a:cubicBezTo>
                    <a:pt x="21640" y="60549"/>
                    <a:pt x="14982" y="52781"/>
                    <a:pt x="11283" y="42794"/>
                  </a:cubicBezTo>
                  <a:cubicBezTo>
                    <a:pt x="5180" y="26888"/>
                    <a:pt x="8139" y="10058"/>
                    <a:pt x="17941" y="5619"/>
                  </a:cubicBezTo>
                  <a:cubicBezTo>
                    <a:pt x="19421" y="5064"/>
                    <a:pt x="21270" y="4694"/>
                    <a:pt x="22935" y="4694"/>
                  </a:cubicBezTo>
                  <a:close/>
                  <a:moveTo>
                    <a:pt x="23197" y="0"/>
                  </a:moveTo>
                  <a:cubicBezTo>
                    <a:pt x="20782" y="0"/>
                    <a:pt x="18348" y="462"/>
                    <a:pt x="16092" y="1365"/>
                  </a:cubicBezTo>
                  <a:cubicBezTo>
                    <a:pt x="4070" y="6913"/>
                    <a:pt x="1" y="26148"/>
                    <a:pt x="6844" y="44459"/>
                  </a:cubicBezTo>
                  <a:cubicBezTo>
                    <a:pt x="11098" y="55741"/>
                    <a:pt x="18681" y="64433"/>
                    <a:pt x="27189" y="67947"/>
                  </a:cubicBezTo>
                  <a:cubicBezTo>
                    <a:pt x="29593" y="68872"/>
                    <a:pt x="32182" y="69427"/>
                    <a:pt x="34957" y="69427"/>
                  </a:cubicBezTo>
                  <a:cubicBezTo>
                    <a:pt x="37361" y="69427"/>
                    <a:pt x="39580" y="69057"/>
                    <a:pt x="41800" y="67947"/>
                  </a:cubicBezTo>
                  <a:cubicBezTo>
                    <a:pt x="53822" y="62584"/>
                    <a:pt x="57891" y="43349"/>
                    <a:pt x="50862" y="25039"/>
                  </a:cubicBezTo>
                  <a:cubicBezTo>
                    <a:pt x="46609" y="13757"/>
                    <a:pt x="39026" y="5064"/>
                    <a:pt x="30518" y="1550"/>
                  </a:cubicBezTo>
                  <a:cubicBezTo>
                    <a:pt x="28246" y="508"/>
                    <a:pt x="25731" y="0"/>
                    <a:pt x="2319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46"/>
            <p:cNvSpPr/>
            <p:nvPr/>
          </p:nvSpPr>
          <p:spPr>
            <a:xfrm>
              <a:off x="2170850" y="241050"/>
              <a:ext cx="1405650" cy="1763375"/>
            </a:xfrm>
            <a:custGeom>
              <a:avLst/>
              <a:gdLst/>
              <a:ahLst/>
              <a:cxnLst/>
              <a:rect l="l" t="t" r="r" b="b"/>
              <a:pathLst>
                <a:path w="56226" h="70535" extrusionOk="0">
                  <a:moveTo>
                    <a:pt x="23796" y="4622"/>
                  </a:moveTo>
                  <a:cubicBezTo>
                    <a:pt x="26113" y="4622"/>
                    <a:pt x="28367" y="5200"/>
                    <a:pt x="30332" y="6356"/>
                  </a:cubicBezTo>
                  <a:cubicBezTo>
                    <a:pt x="37545" y="10240"/>
                    <a:pt x="43464" y="18563"/>
                    <a:pt x="46423" y="28920"/>
                  </a:cubicBezTo>
                  <a:cubicBezTo>
                    <a:pt x="51047" y="45566"/>
                    <a:pt x="46608" y="61842"/>
                    <a:pt x="36436" y="65356"/>
                  </a:cubicBezTo>
                  <a:cubicBezTo>
                    <a:pt x="35217" y="65741"/>
                    <a:pt x="33955" y="65925"/>
                    <a:pt x="32686" y="65925"/>
                  </a:cubicBezTo>
                  <a:cubicBezTo>
                    <a:pt x="30295" y="65925"/>
                    <a:pt x="27883" y="65269"/>
                    <a:pt x="25709" y="64061"/>
                  </a:cubicBezTo>
                  <a:cubicBezTo>
                    <a:pt x="18680" y="60362"/>
                    <a:pt x="12762" y="51854"/>
                    <a:pt x="9803" y="41497"/>
                  </a:cubicBezTo>
                  <a:cubicBezTo>
                    <a:pt x="4994" y="24851"/>
                    <a:pt x="9433" y="8576"/>
                    <a:pt x="19605" y="5247"/>
                  </a:cubicBezTo>
                  <a:cubicBezTo>
                    <a:pt x="20992" y="4830"/>
                    <a:pt x="22405" y="4622"/>
                    <a:pt x="23796" y="4622"/>
                  </a:cubicBezTo>
                  <a:close/>
                  <a:moveTo>
                    <a:pt x="23512" y="1"/>
                  </a:moveTo>
                  <a:cubicBezTo>
                    <a:pt x="21696" y="1"/>
                    <a:pt x="19874" y="270"/>
                    <a:pt x="18126" y="808"/>
                  </a:cubicBezTo>
                  <a:cubicBezTo>
                    <a:pt x="5734" y="5062"/>
                    <a:pt x="0" y="23742"/>
                    <a:pt x="5364" y="42792"/>
                  </a:cubicBezTo>
                  <a:cubicBezTo>
                    <a:pt x="8693" y="54259"/>
                    <a:pt x="15536" y="63876"/>
                    <a:pt x="23674" y="68130"/>
                  </a:cubicBezTo>
                  <a:cubicBezTo>
                    <a:pt x="26448" y="69610"/>
                    <a:pt x="29593" y="70534"/>
                    <a:pt x="32737" y="70534"/>
                  </a:cubicBezTo>
                  <a:cubicBezTo>
                    <a:pt x="34586" y="70534"/>
                    <a:pt x="36251" y="70350"/>
                    <a:pt x="37915" y="69795"/>
                  </a:cubicBezTo>
                  <a:cubicBezTo>
                    <a:pt x="50492" y="65541"/>
                    <a:pt x="56225" y="46861"/>
                    <a:pt x="50862" y="27811"/>
                  </a:cubicBezTo>
                  <a:cubicBezTo>
                    <a:pt x="47533" y="16159"/>
                    <a:pt x="40690" y="6726"/>
                    <a:pt x="32552" y="2472"/>
                  </a:cubicBezTo>
                  <a:cubicBezTo>
                    <a:pt x="29845" y="825"/>
                    <a:pt x="26688" y="1"/>
                    <a:pt x="2351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46"/>
            <p:cNvSpPr/>
            <p:nvPr/>
          </p:nvSpPr>
          <p:spPr>
            <a:xfrm>
              <a:off x="5074575" y="1360525"/>
              <a:ext cx="1451900" cy="1735100"/>
            </a:xfrm>
            <a:custGeom>
              <a:avLst/>
              <a:gdLst/>
              <a:ahLst/>
              <a:cxnLst/>
              <a:rect l="l" t="t" r="r" b="b"/>
              <a:pathLst>
                <a:path w="58076" h="69404" extrusionOk="0">
                  <a:moveTo>
                    <a:pt x="34956" y="4671"/>
                  </a:moveTo>
                  <a:cubicBezTo>
                    <a:pt x="36806" y="4671"/>
                    <a:pt x="38470" y="5041"/>
                    <a:pt x="39950" y="5596"/>
                  </a:cubicBezTo>
                  <a:cubicBezTo>
                    <a:pt x="49937" y="10035"/>
                    <a:pt x="52897" y="26680"/>
                    <a:pt x="46793" y="42771"/>
                  </a:cubicBezTo>
                  <a:cubicBezTo>
                    <a:pt x="42909" y="52943"/>
                    <a:pt x="36251" y="60711"/>
                    <a:pt x="29038" y="63671"/>
                  </a:cubicBezTo>
                  <a:cubicBezTo>
                    <a:pt x="27172" y="64456"/>
                    <a:pt x="25201" y="64877"/>
                    <a:pt x="23236" y="64877"/>
                  </a:cubicBezTo>
                  <a:cubicBezTo>
                    <a:pt x="21502" y="64877"/>
                    <a:pt x="19773" y="64549"/>
                    <a:pt x="18126" y="63855"/>
                  </a:cubicBezTo>
                  <a:cubicBezTo>
                    <a:pt x="8138" y="59417"/>
                    <a:pt x="5179" y="42771"/>
                    <a:pt x="11283" y="26680"/>
                  </a:cubicBezTo>
                  <a:cubicBezTo>
                    <a:pt x="15167" y="16693"/>
                    <a:pt x="21825" y="8925"/>
                    <a:pt x="29038" y="5781"/>
                  </a:cubicBezTo>
                  <a:cubicBezTo>
                    <a:pt x="30887" y="5041"/>
                    <a:pt x="32922" y="4671"/>
                    <a:pt x="34956" y="4671"/>
                  </a:cubicBezTo>
                  <a:close/>
                  <a:moveTo>
                    <a:pt x="34494" y="1"/>
                  </a:moveTo>
                  <a:cubicBezTo>
                    <a:pt x="31997" y="1"/>
                    <a:pt x="29500" y="510"/>
                    <a:pt x="27188" y="1527"/>
                  </a:cubicBezTo>
                  <a:cubicBezTo>
                    <a:pt x="18866" y="5041"/>
                    <a:pt x="11283" y="13734"/>
                    <a:pt x="7029" y="25016"/>
                  </a:cubicBezTo>
                  <a:cubicBezTo>
                    <a:pt x="1" y="43326"/>
                    <a:pt x="4070" y="62561"/>
                    <a:pt x="16091" y="67924"/>
                  </a:cubicBezTo>
                  <a:cubicBezTo>
                    <a:pt x="18311" y="69034"/>
                    <a:pt x="20715" y="69404"/>
                    <a:pt x="23120" y="69404"/>
                  </a:cubicBezTo>
                  <a:cubicBezTo>
                    <a:pt x="25709" y="69404"/>
                    <a:pt x="28298" y="68849"/>
                    <a:pt x="30703" y="67924"/>
                  </a:cubicBezTo>
                  <a:cubicBezTo>
                    <a:pt x="39025" y="64410"/>
                    <a:pt x="46608" y="55718"/>
                    <a:pt x="51047" y="44436"/>
                  </a:cubicBezTo>
                  <a:cubicBezTo>
                    <a:pt x="58075" y="26125"/>
                    <a:pt x="53821" y="6890"/>
                    <a:pt x="41800" y="1527"/>
                  </a:cubicBezTo>
                  <a:cubicBezTo>
                    <a:pt x="39488" y="510"/>
                    <a:pt x="36991" y="1"/>
                    <a:pt x="3449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46"/>
            <p:cNvSpPr/>
            <p:nvPr/>
          </p:nvSpPr>
          <p:spPr>
            <a:xfrm>
              <a:off x="3835400" y="236425"/>
              <a:ext cx="1405650" cy="1768000"/>
            </a:xfrm>
            <a:custGeom>
              <a:avLst/>
              <a:gdLst/>
              <a:ahLst/>
              <a:cxnLst/>
              <a:rect l="l" t="t" r="r" b="b"/>
              <a:pathLst>
                <a:path w="56226" h="70720" extrusionOk="0">
                  <a:moveTo>
                    <a:pt x="32737" y="4692"/>
                  </a:moveTo>
                  <a:cubicBezTo>
                    <a:pt x="34032" y="4692"/>
                    <a:pt x="35326" y="4877"/>
                    <a:pt x="36436" y="5432"/>
                  </a:cubicBezTo>
                  <a:cubicBezTo>
                    <a:pt x="46608" y="8761"/>
                    <a:pt x="51047" y="25036"/>
                    <a:pt x="46423" y="41682"/>
                  </a:cubicBezTo>
                  <a:cubicBezTo>
                    <a:pt x="43464" y="52039"/>
                    <a:pt x="37361" y="60547"/>
                    <a:pt x="30333" y="64246"/>
                  </a:cubicBezTo>
                  <a:cubicBezTo>
                    <a:pt x="28284" y="65451"/>
                    <a:pt x="25922" y="66028"/>
                    <a:pt x="23501" y="66028"/>
                  </a:cubicBezTo>
                  <a:cubicBezTo>
                    <a:pt x="22206" y="66028"/>
                    <a:pt x="20895" y="65863"/>
                    <a:pt x="19606" y="65541"/>
                  </a:cubicBezTo>
                  <a:cubicBezTo>
                    <a:pt x="9433" y="62027"/>
                    <a:pt x="5179" y="45751"/>
                    <a:pt x="9803" y="29105"/>
                  </a:cubicBezTo>
                  <a:cubicBezTo>
                    <a:pt x="12762" y="18748"/>
                    <a:pt x="18681" y="10425"/>
                    <a:pt x="25709" y="6541"/>
                  </a:cubicBezTo>
                  <a:cubicBezTo>
                    <a:pt x="27928" y="5432"/>
                    <a:pt x="30333" y="4877"/>
                    <a:pt x="32737" y="4692"/>
                  </a:cubicBezTo>
                  <a:close/>
                  <a:moveTo>
                    <a:pt x="32633" y="1"/>
                  </a:moveTo>
                  <a:cubicBezTo>
                    <a:pt x="29463" y="1"/>
                    <a:pt x="26381" y="825"/>
                    <a:pt x="23674" y="2472"/>
                  </a:cubicBezTo>
                  <a:cubicBezTo>
                    <a:pt x="15537" y="6726"/>
                    <a:pt x="8693" y="16344"/>
                    <a:pt x="5364" y="27811"/>
                  </a:cubicBezTo>
                  <a:cubicBezTo>
                    <a:pt x="1" y="46676"/>
                    <a:pt x="5734" y="65726"/>
                    <a:pt x="18126" y="69795"/>
                  </a:cubicBezTo>
                  <a:cubicBezTo>
                    <a:pt x="19975" y="70350"/>
                    <a:pt x="21640" y="70719"/>
                    <a:pt x="23490" y="70719"/>
                  </a:cubicBezTo>
                  <a:cubicBezTo>
                    <a:pt x="26634" y="70719"/>
                    <a:pt x="29778" y="69795"/>
                    <a:pt x="32552" y="68315"/>
                  </a:cubicBezTo>
                  <a:cubicBezTo>
                    <a:pt x="40690" y="63876"/>
                    <a:pt x="47533" y="54444"/>
                    <a:pt x="50862" y="42792"/>
                  </a:cubicBezTo>
                  <a:cubicBezTo>
                    <a:pt x="56226" y="23927"/>
                    <a:pt x="50492" y="5062"/>
                    <a:pt x="38101" y="808"/>
                  </a:cubicBezTo>
                  <a:cubicBezTo>
                    <a:pt x="36285" y="270"/>
                    <a:pt x="34444" y="1"/>
                    <a:pt x="32633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6" name="Google Shape;546;p46"/>
          <p:cNvGrpSpPr/>
          <p:nvPr/>
        </p:nvGrpSpPr>
        <p:grpSpPr>
          <a:xfrm rot="292070" flipH="1">
            <a:off x="156925" y="4421698"/>
            <a:ext cx="412155" cy="372558"/>
            <a:chOff x="885425" y="236425"/>
            <a:chExt cx="5641050" cy="5099100"/>
          </a:xfrm>
        </p:grpSpPr>
        <p:sp>
          <p:nvSpPr>
            <p:cNvPr id="547" name="Google Shape;547;p46"/>
            <p:cNvSpPr/>
            <p:nvPr/>
          </p:nvSpPr>
          <p:spPr>
            <a:xfrm>
              <a:off x="1731575" y="2110750"/>
              <a:ext cx="3944125" cy="3224775"/>
            </a:xfrm>
            <a:custGeom>
              <a:avLst/>
              <a:gdLst/>
              <a:ahLst/>
              <a:cxnLst/>
              <a:rect l="l" t="t" r="r" b="b"/>
              <a:pathLst>
                <a:path w="157765" h="128991" extrusionOk="0">
                  <a:moveTo>
                    <a:pt x="82674" y="4439"/>
                  </a:moveTo>
                  <a:cubicBezTo>
                    <a:pt x="83229" y="4439"/>
                    <a:pt x="83784" y="4624"/>
                    <a:pt x="84339" y="4624"/>
                  </a:cubicBezTo>
                  <a:cubicBezTo>
                    <a:pt x="103019" y="6844"/>
                    <a:pt x="122254" y="20900"/>
                    <a:pt x="134275" y="41060"/>
                  </a:cubicBezTo>
                  <a:cubicBezTo>
                    <a:pt x="152586" y="71946"/>
                    <a:pt x="149441" y="107827"/>
                    <a:pt x="127247" y="121144"/>
                  </a:cubicBezTo>
                  <a:cubicBezTo>
                    <a:pt x="123531" y="123340"/>
                    <a:pt x="119698" y="124147"/>
                    <a:pt x="115644" y="124147"/>
                  </a:cubicBezTo>
                  <a:cubicBezTo>
                    <a:pt x="110822" y="124147"/>
                    <a:pt x="105686" y="123005"/>
                    <a:pt x="100060" y="121698"/>
                  </a:cubicBezTo>
                  <a:cubicBezTo>
                    <a:pt x="93216" y="119756"/>
                    <a:pt x="86096" y="118785"/>
                    <a:pt x="78975" y="118785"/>
                  </a:cubicBezTo>
                  <a:cubicBezTo>
                    <a:pt x="71854" y="118785"/>
                    <a:pt x="64734" y="119756"/>
                    <a:pt x="57891" y="121698"/>
                  </a:cubicBezTo>
                  <a:cubicBezTo>
                    <a:pt x="52364" y="123005"/>
                    <a:pt x="47220" y="124147"/>
                    <a:pt x="42369" y="124147"/>
                  </a:cubicBezTo>
                  <a:cubicBezTo>
                    <a:pt x="38291" y="124147"/>
                    <a:pt x="34420" y="123340"/>
                    <a:pt x="30703" y="121144"/>
                  </a:cubicBezTo>
                  <a:cubicBezTo>
                    <a:pt x="8509" y="107827"/>
                    <a:pt x="5365" y="71946"/>
                    <a:pt x="23860" y="41060"/>
                  </a:cubicBezTo>
                  <a:cubicBezTo>
                    <a:pt x="35881" y="20900"/>
                    <a:pt x="54931" y="6844"/>
                    <a:pt x="73612" y="4624"/>
                  </a:cubicBezTo>
                  <a:cubicBezTo>
                    <a:pt x="74166" y="4439"/>
                    <a:pt x="74906" y="4439"/>
                    <a:pt x="75461" y="4439"/>
                  </a:cubicBezTo>
                  <a:close/>
                  <a:moveTo>
                    <a:pt x="75091" y="0"/>
                  </a:moveTo>
                  <a:lnTo>
                    <a:pt x="73057" y="185"/>
                  </a:lnTo>
                  <a:cubicBezTo>
                    <a:pt x="52897" y="2590"/>
                    <a:pt x="32552" y="17571"/>
                    <a:pt x="19791" y="38840"/>
                  </a:cubicBezTo>
                  <a:cubicBezTo>
                    <a:pt x="1" y="71946"/>
                    <a:pt x="3885" y="110786"/>
                    <a:pt x="28299" y="125212"/>
                  </a:cubicBezTo>
                  <a:cubicBezTo>
                    <a:pt x="32285" y="127639"/>
                    <a:pt x="36760" y="128929"/>
                    <a:pt x="41265" y="128929"/>
                  </a:cubicBezTo>
                  <a:cubicBezTo>
                    <a:pt x="41566" y="128929"/>
                    <a:pt x="41868" y="128923"/>
                    <a:pt x="42170" y="128912"/>
                  </a:cubicBezTo>
                  <a:cubicBezTo>
                    <a:pt x="47718" y="128727"/>
                    <a:pt x="53267" y="127802"/>
                    <a:pt x="58815" y="126507"/>
                  </a:cubicBezTo>
                  <a:cubicBezTo>
                    <a:pt x="65289" y="124658"/>
                    <a:pt x="72132" y="123733"/>
                    <a:pt x="78975" y="123548"/>
                  </a:cubicBezTo>
                  <a:cubicBezTo>
                    <a:pt x="85818" y="123733"/>
                    <a:pt x="92477" y="124658"/>
                    <a:pt x="99135" y="126507"/>
                  </a:cubicBezTo>
                  <a:cubicBezTo>
                    <a:pt x="104789" y="127774"/>
                    <a:pt x="110237" y="128990"/>
                    <a:pt x="115562" y="128990"/>
                  </a:cubicBezTo>
                  <a:cubicBezTo>
                    <a:pt x="120339" y="128990"/>
                    <a:pt x="125016" y="128011"/>
                    <a:pt x="129652" y="125212"/>
                  </a:cubicBezTo>
                  <a:cubicBezTo>
                    <a:pt x="154065" y="110786"/>
                    <a:pt x="157764" y="71946"/>
                    <a:pt x="138159" y="38840"/>
                  </a:cubicBezTo>
                  <a:cubicBezTo>
                    <a:pt x="125398" y="17571"/>
                    <a:pt x="104868" y="2590"/>
                    <a:pt x="84709" y="185"/>
                  </a:cubicBezTo>
                  <a:lnTo>
                    <a:pt x="82859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46"/>
            <p:cNvSpPr/>
            <p:nvPr/>
          </p:nvSpPr>
          <p:spPr>
            <a:xfrm>
              <a:off x="885425" y="1359950"/>
              <a:ext cx="1447275" cy="1735700"/>
            </a:xfrm>
            <a:custGeom>
              <a:avLst/>
              <a:gdLst/>
              <a:ahLst/>
              <a:cxnLst/>
              <a:rect l="l" t="t" r="r" b="b"/>
              <a:pathLst>
                <a:path w="57891" h="69428" extrusionOk="0">
                  <a:moveTo>
                    <a:pt x="22935" y="4694"/>
                  </a:moveTo>
                  <a:cubicBezTo>
                    <a:pt x="24969" y="4694"/>
                    <a:pt x="27004" y="5064"/>
                    <a:pt x="28853" y="5804"/>
                  </a:cubicBezTo>
                  <a:cubicBezTo>
                    <a:pt x="36066" y="8948"/>
                    <a:pt x="42725" y="16716"/>
                    <a:pt x="46609" y="26703"/>
                  </a:cubicBezTo>
                  <a:cubicBezTo>
                    <a:pt x="52712" y="42794"/>
                    <a:pt x="49753" y="59440"/>
                    <a:pt x="39950" y="63878"/>
                  </a:cubicBezTo>
                  <a:cubicBezTo>
                    <a:pt x="38303" y="64572"/>
                    <a:pt x="36533" y="64900"/>
                    <a:pt x="34775" y="64900"/>
                  </a:cubicBezTo>
                  <a:cubicBezTo>
                    <a:pt x="32783" y="64900"/>
                    <a:pt x="30806" y="64479"/>
                    <a:pt x="29038" y="63694"/>
                  </a:cubicBezTo>
                  <a:cubicBezTo>
                    <a:pt x="21640" y="60549"/>
                    <a:pt x="14982" y="52781"/>
                    <a:pt x="11283" y="42794"/>
                  </a:cubicBezTo>
                  <a:cubicBezTo>
                    <a:pt x="5180" y="26888"/>
                    <a:pt x="8139" y="10058"/>
                    <a:pt x="17941" y="5619"/>
                  </a:cubicBezTo>
                  <a:cubicBezTo>
                    <a:pt x="19421" y="5064"/>
                    <a:pt x="21270" y="4694"/>
                    <a:pt x="22935" y="4694"/>
                  </a:cubicBezTo>
                  <a:close/>
                  <a:moveTo>
                    <a:pt x="23197" y="0"/>
                  </a:moveTo>
                  <a:cubicBezTo>
                    <a:pt x="20782" y="0"/>
                    <a:pt x="18348" y="462"/>
                    <a:pt x="16092" y="1365"/>
                  </a:cubicBezTo>
                  <a:cubicBezTo>
                    <a:pt x="4070" y="6913"/>
                    <a:pt x="1" y="26148"/>
                    <a:pt x="6844" y="44459"/>
                  </a:cubicBezTo>
                  <a:cubicBezTo>
                    <a:pt x="11098" y="55741"/>
                    <a:pt x="18681" y="64433"/>
                    <a:pt x="27189" y="67947"/>
                  </a:cubicBezTo>
                  <a:cubicBezTo>
                    <a:pt x="29593" y="68872"/>
                    <a:pt x="32182" y="69427"/>
                    <a:pt x="34957" y="69427"/>
                  </a:cubicBezTo>
                  <a:cubicBezTo>
                    <a:pt x="37361" y="69427"/>
                    <a:pt x="39580" y="69057"/>
                    <a:pt x="41800" y="67947"/>
                  </a:cubicBezTo>
                  <a:cubicBezTo>
                    <a:pt x="53822" y="62584"/>
                    <a:pt x="57891" y="43349"/>
                    <a:pt x="50862" y="25039"/>
                  </a:cubicBezTo>
                  <a:cubicBezTo>
                    <a:pt x="46609" y="13757"/>
                    <a:pt x="39026" y="5064"/>
                    <a:pt x="30518" y="1550"/>
                  </a:cubicBezTo>
                  <a:cubicBezTo>
                    <a:pt x="28246" y="508"/>
                    <a:pt x="25731" y="0"/>
                    <a:pt x="2319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46"/>
            <p:cNvSpPr/>
            <p:nvPr/>
          </p:nvSpPr>
          <p:spPr>
            <a:xfrm>
              <a:off x="2170850" y="241050"/>
              <a:ext cx="1405650" cy="1763375"/>
            </a:xfrm>
            <a:custGeom>
              <a:avLst/>
              <a:gdLst/>
              <a:ahLst/>
              <a:cxnLst/>
              <a:rect l="l" t="t" r="r" b="b"/>
              <a:pathLst>
                <a:path w="56226" h="70535" extrusionOk="0">
                  <a:moveTo>
                    <a:pt x="23796" y="4622"/>
                  </a:moveTo>
                  <a:cubicBezTo>
                    <a:pt x="26113" y="4622"/>
                    <a:pt x="28367" y="5200"/>
                    <a:pt x="30332" y="6356"/>
                  </a:cubicBezTo>
                  <a:cubicBezTo>
                    <a:pt x="37545" y="10240"/>
                    <a:pt x="43464" y="18563"/>
                    <a:pt x="46423" y="28920"/>
                  </a:cubicBezTo>
                  <a:cubicBezTo>
                    <a:pt x="51047" y="45566"/>
                    <a:pt x="46608" y="61842"/>
                    <a:pt x="36436" y="65356"/>
                  </a:cubicBezTo>
                  <a:cubicBezTo>
                    <a:pt x="35217" y="65741"/>
                    <a:pt x="33955" y="65925"/>
                    <a:pt x="32686" y="65925"/>
                  </a:cubicBezTo>
                  <a:cubicBezTo>
                    <a:pt x="30295" y="65925"/>
                    <a:pt x="27883" y="65269"/>
                    <a:pt x="25709" y="64061"/>
                  </a:cubicBezTo>
                  <a:cubicBezTo>
                    <a:pt x="18680" y="60362"/>
                    <a:pt x="12762" y="51854"/>
                    <a:pt x="9803" y="41497"/>
                  </a:cubicBezTo>
                  <a:cubicBezTo>
                    <a:pt x="4994" y="24851"/>
                    <a:pt x="9433" y="8576"/>
                    <a:pt x="19605" y="5247"/>
                  </a:cubicBezTo>
                  <a:cubicBezTo>
                    <a:pt x="20992" y="4830"/>
                    <a:pt x="22405" y="4622"/>
                    <a:pt x="23796" y="4622"/>
                  </a:cubicBezTo>
                  <a:close/>
                  <a:moveTo>
                    <a:pt x="23512" y="1"/>
                  </a:moveTo>
                  <a:cubicBezTo>
                    <a:pt x="21696" y="1"/>
                    <a:pt x="19874" y="270"/>
                    <a:pt x="18126" y="808"/>
                  </a:cubicBezTo>
                  <a:cubicBezTo>
                    <a:pt x="5734" y="5062"/>
                    <a:pt x="0" y="23742"/>
                    <a:pt x="5364" y="42792"/>
                  </a:cubicBezTo>
                  <a:cubicBezTo>
                    <a:pt x="8693" y="54259"/>
                    <a:pt x="15536" y="63876"/>
                    <a:pt x="23674" y="68130"/>
                  </a:cubicBezTo>
                  <a:cubicBezTo>
                    <a:pt x="26448" y="69610"/>
                    <a:pt x="29593" y="70534"/>
                    <a:pt x="32737" y="70534"/>
                  </a:cubicBezTo>
                  <a:cubicBezTo>
                    <a:pt x="34586" y="70534"/>
                    <a:pt x="36251" y="70350"/>
                    <a:pt x="37915" y="69795"/>
                  </a:cubicBezTo>
                  <a:cubicBezTo>
                    <a:pt x="50492" y="65541"/>
                    <a:pt x="56225" y="46861"/>
                    <a:pt x="50862" y="27811"/>
                  </a:cubicBezTo>
                  <a:cubicBezTo>
                    <a:pt x="47533" y="16159"/>
                    <a:pt x="40690" y="6726"/>
                    <a:pt x="32552" y="2472"/>
                  </a:cubicBezTo>
                  <a:cubicBezTo>
                    <a:pt x="29845" y="825"/>
                    <a:pt x="26688" y="1"/>
                    <a:pt x="2351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46"/>
            <p:cNvSpPr/>
            <p:nvPr/>
          </p:nvSpPr>
          <p:spPr>
            <a:xfrm>
              <a:off x="5074575" y="1360525"/>
              <a:ext cx="1451900" cy="1735100"/>
            </a:xfrm>
            <a:custGeom>
              <a:avLst/>
              <a:gdLst/>
              <a:ahLst/>
              <a:cxnLst/>
              <a:rect l="l" t="t" r="r" b="b"/>
              <a:pathLst>
                <a:path w="58076" h="69404" extrusionOk="0">
                  <a:moveTo>
                    <a:pt x="34956" y="4671"/>
                  </a:moveTo>
                  <a:cubicBezTo>
                    <a:pt x="36806" y="4671"/>
                    <a:pt x="38470" y="5041"/>
                    <a:pt x="39950" y="5596"/>
                  </a:cubicBezTo>
                  <a:cubicBezTo>
                    <a:pt x="49937" y="10035"/>
                    <a:pt x="52897" y="26680"/>
                    <a:pt x="46793" y="42771"/>
                  </a:cubicBezTo>
                  <a:cubicBezTo>
                    <a:pt x="42909" y="52943"/>
                    <a:pt x="36251" y="60711"/>
                    <a:pt x="29038" y="63671"/>
                  </a:cubicBezTo>
                  <a:cubicBezTo>
                    <a:pt x="27172" y="64456"/>
                    <a:pt x="25201" y="64877"/>
                    <a:pt x="23236" y="64877"/>
                  </a:cubicBezTo>
                  <a:cubicBezTo>
                    <a:pt x="21502" y="64877"/>
                    <a:pt x="19773" y="64549"/>
                    <a:pt x="18126" y="63855"/>
                  </a:cubicBezTo>
                  <a:cubicBezTo>
                    <a:pt x="8138" y="59417"/>
                    <a:pt x="5179" y="42771"/>
                    <a:pt x="11283" y="26680"/>
                  </a:cubicBezTo>
                  <a:cubicBezTo>
                    <a:pt x="15167" y="16693"/>
                    <a:pt x="21825" y="8925"/>
                    <a:pt x="29038" y="5781"/>
                  </a:cubicBezTo>
                  <a:cubicBezTo>
                    <a:pt x="30887" y="5041"/>
                    <a:pt x="32922" y="4671"/>
                    <a:pt x="34956" y="4671"/>
                  </a:cubicBezTo>
                  <a:close/>
                  <a:moveTo>
                    <a:pt x="34494" y="1"/>
                  </a:moveTo>
                  <a:cubicBezTo>
                    <a:pt x="31997" y="1"/>
                    <a:pt x="29500" y="510"/>
                    <a:pt x="27188" y="1527"/>
                  </a:cubicBezTo>
                  <a:cubicBezTo>
                    <a:pt x="18866" y="5041"/>
                    <a:pt x="11283" y="13734"/>
                    <a:pt x="7029" y="25016"/>
                  </a:cubicBezTo>
                  <a:cubicBezTo>
                    <a:pt x="1" y="43326"/>
                    <a:pt x="4070" y="62561"/>
                    <a:pt x="16091" y="67924"/>
                  </a:cubicBezTo>
                  <a:cubicBezTo>
                    <a:pt x="18311" y="69034"/>
                    <a:pt x="20715" y="69404"/>
                    <a:pt x="23120" y="69404"/>
                  </a:cubicBezTo>
                  <a:cubicBezTo>
                    <a:pt x="25709" y="69404"/>
                    <a:pt x="28298" y="68849"/>
                    <a:pt x="30703" y="67924"/>
                  </a:cubicBezTo>
                  <a:cubicBezTo>
                    <a:pt x="39025" y="64410"/>
                    <a:pt x="46608" y="55718"/>
                    <a:pt x="51047" y="44436"/>
                  </a:cubicBezTo>
                  <a:cubicBezTo>
                    <a:pt x="58075" y="26125"/>
                    <a:pt x="53821" y="6890"/>
                    <a:pt x="41800" y="1527"/>
                  </a:cubicBezTo>
                  <a:cubicBezTo>
                    <a:pt x="39488" y="510"/>
                    <a:pt x="36991" y="1"/>
                    <a:pt x="3449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46"/>
            <p:cNvSpPr/>
            <p:nvPr/>
          </p:nvSpPr>
          <p:spPr>
            <a:xfrm>
              <a:off x="3835400" y="236425"/>
              <a:ext cx="1405650" cy="1768000"/>
            </a:xfrm>
            <a:custGeom>
              <a:avLst/>
              <a:gdLst/>
              <a:ahLst/>
              <a:cxnLst/>
              <a:rect l="l" t="t" r="r" b="b"/>
              <a:pathLst>
                <a:path w="56226" h="70720" extrusionOk="0">
                  <a:moveTo>
                    <a:pt x="32737" y="4692"/>
                  </a:moveTo>
                  <a:cubicBezTo>
                    <a:pt x="34032" y="4692"/>
                    <a:pt x="35326" y="4877"/>
                    <a:pt x="36436" y="5432"/>
                  </a:cubicBezTo>
                  <a:cubicBezTo>
                    <a:pt x="46608" y="8761"/>
                    <a:pt x="51047" y="25036"/>
                    <a:pt x="46423" y="41682"/>
                  </a:cubicBezTo>
                  <a:cubicBezTo>
                    <a:pt x="43464" y="52039"/>
                    <a:pt x="37361" y="60547"/>
                    <a:pt x="30333" y="64246"/>
                  </a:cubicBezTo>
                  <a:cubicBezTo>
                    <a:pt x="28284" y="65451"/>
                    <a:pt x="25922" y="66028"/>
                    <a:pt x="23501" y="66028"/>
                  </a:cubicBezTo>
                  <a:cubicBezTo>
                    <a:pt x="22206" y="66028"/>
                    <a:pt x="20895" y="65863"/>
                    <a:pt x="19606" y="65541"/>
                  </a:cubicBezTo>
                  <a:cubicBezTo>
                    <a:pt x="9433" y="62027"/>
                    <a:pt x="5179" y="45751"/>
                    <a:pt x="9803" y="29105"/>
                  </a:cubicBezTo>
                  <a:cubicBezTo>
                    <a:pt x="12762" y="18748"/>
                    <a:pt x="18681" y="10425"/>
                    <a:pt x="25709" y="6541"/>
                  </a:cubicBezTo>
                  <a:cubicBezTo>
                    <a:pt x="27928" y="5432"/>
                    <a:pt x="30333" y="4877"/>
                    <a:pt x="32737" y="4692"/>
                  </a:cubicBezTo>
                  <a:close/>
                  <a:moveTo>
                    <a:pt x="32633" y="1"/>
                  </a:moveTo>
                  <a:cubicBezTo>
                    <a:pt x="29463" y="1"/>
                    <a:pt x="26381" y="825"/>
                    <a:pt x="23674" y="2472"/>
                  </a:cubicBezTo>
                  <a:cubicBezTo>
                    <a:pt x="15537" y="6726"/>
                    <a:pt x="8693" y="16344"/>
                    <a:pt x="5364" y="27811"/>
                  </a:cubicBezTo>
                  <a:cubicBezTo>
                    <a:pt x="1" y="46676"/>
                    <a:pt x="5734" y="65726"/>
                    <a:pt x="18126" y="69795"/>
                  </a:cubicBezTo>
                  <a:cubicBezTo>
                    <a:pt x="19975" y="70350"/>
                    <a:pt x="21640" y="70719"/>
                    <a:pt x="23490" y="70719"/>
                  </a:cubicBezTo>
                  <a:cubicBezTo>
                    <a:pt x="26634" y="70719"/>
                    <a:pt x="29778" y="69795"/>
                    <a:pt x="32552" y="68315"/>
                  </a:cubicBezTo>
                  <a:cubicBezTo>
                    <a:pt x="40690" y="63876"/>
                    <a:pt x="47533" y="54444"/>
                    <a:pt x="50862" y="42792"/>
                  </a:cubicBezTo>
                  <a:cubicBezTo>
                    <a:pt x="56226" y="23927"/>
                    <a:pt x="50492" y="5062"/>
                    <a:pt x="38101" y="808"/>
                  </a:cubicBezTo>
                  <a:cubicBezTo>
                    <a:pt x="36285" y="270"/>
                    <a:pt x="34444" y="1"/>
                    <a:pt x="32633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52" name="Google Shape;552;p46"/>
          <p:cNvSpPr/>
          <p:nvPr/>
        </p:nvSpPr>
        <p:spPr>
          <a:xfrm rot="10800000" flipH="1">
            <a:off x="208688" y="2825154"/>
            <a:ext cx="308607" cy="1369915"/>
          </a:xfrm>
          <a:custGeom>
            <a:avLst/>
            <a:gdLst/>
            <a:ahLst/>
            <a:cxnLst/>
            <a:rect l="l" t="t" r="r" b="b"/>
            <a:pathLst>
              <a:path w="42699" h="189542" extrusionOk="0">
                <a:moveTo>
                  <a:pt x="21288" y="1"/>
                </a:moveTo>
                <a:cubicBezTo>
                  <a:pt x="20679" y="1"/>
                  <a:pt x="20071" y="147"/>
                  <a:pt x="19778" y="440"/>
                </a:cubicBezTo>
                <a:lnTo>
                  <a:pt x="1047" y="19232"/>
                </a:lnTo>
                <a:cubicBezTo>
                  <a:pt x="0" y="20279"/>
                  <a:pt x="31" y="20248"/>
                  <a:pt x="1078" y="21358"/>
                </a:cubicBezTo>
                <a:cubicBezTo>
                  <a:pt x="1340" y="21635"/>
                  <a:pt x="1540" y="21773"/>
                  <a:pt x="1744" y="21773"/>
                </a:cubicBezTo>
                <a:cubicBezTo>
                  <a:pt x="1949" y="21773"/>
                  <a:pt x="2157" y="21635"/>
                  <a:pt x="2434" y="21358"/>
                </a:cubicBezTo>
                <a:cubicBezTo>
                  <a:pt x="7979" y="15781"/>
                  <a:pt x="13524" y="10205"/>
                  <a:pt x="19070" y="4629"/>
                </a:cubicBezTo>
                <a:cubicBezTo>
                  <a:pt x="19316" y="4352"/>
                  <a:pt x="19501" y="4075"/>
                  <a:pt x="19686" y="3767"/>
                </a:cubicBezTo>
                <a:lnTo>
                  <a:pt x="20025" y="4013"/>
                </a:lnTo>
                <a:lnTo>
                  <a:pt x="20025" y="188209"/>
                </a:lnTo>
                <a:lnTo>
                  <a:pt x="20025" y="189071"/>
                </a:lnTo>
                <a:cubicBezTo>
                  <a:pt x="20025" y="189226"/>
                  <a:pt x="20025" y="189472"/>
                  <a:pt x="20179" y="189472"/>
                </a:cubicBezTo>
                <a:cubicBezTo>
                  <a:pt x="20533" y="189518"/>
                  <a:pt x="20887" y="189541"/>
                  <a:pt x="21238" y="189541"/>
                </a:cubicBezTo>
                <a:cubicBezTo>
                  <a:pt x="21588" y="189541"/>
                  <a:pt x="21935" y="189518"/>
                  <a:pt x="22274" y="189472"/>
                </a:cubicBezTo>
                <a:cubicBezTo>
                  <a:pt x="22736" y="189380"/>
                  <a:pt x="22489" y="188763"/>
                  <a:pt x="22489" y="188363"/>
                </a:cubicBezTo>
                <a:lnTo>
                  <a:pt x="22489" y="5461"/>
                </a:lnTo>
                <a:lnTo>
                  <a:pt x="22489" y="4506"/>
                </a:lnTo>
                <a:cubicBezTo>
                  <a:pt x="22520" y="4352"/>
                  <a:pt x="22428" y="4106"/>
                  <a:pt x="22643" y="4013"/>
                </a:cubicBezTo>
                <a:cubicBezTo>
                  <a:pt x="22681" y="3999"/>
                  <a:pt x="22715" y="3993"/>
                  <a:pt x="22746" y="3993"/>
                </a:cubicBezTo>
                <a:cubicBezTo>
                  <a:pt x="22919" y="3993"/>
                  <a:pt x="23001" y="4181"/>
                  <a:pt x="23105" y="4260"/>
                </a:cubicBezTo>
                <a:cubicBezTo>
                  <a:pt x="23321" y="4444"/>
                  <a:pt x="23475" y="4629"/>
                  <a:pt x="23660" y="4814"/>
                </a:cubicBezTo>
                <a:cubicBezTo>
                  <a:pt x="29205" y="10359"/>
                  <a:pt x="34750" y="15905"/>
                  <a:pt x="40265" y="21481"/>
                </a:cubicBezTo>
                <a:cubicBezTo>
                  <a:pt x="40537" y="21769"/>
                  <a:pt x="40767" y="21932"/>
                  <a:pt x="40986" y="21932"/>
                </a:cubicBezTo>
                <a:cubicBezTo>
                  <a:pt x="41189" y="21932"/>
                  <a:pt x="41382" y="21792"/>
                  <a:pt x="41590" y="21481"/>
                </a:cubicBezTo>
                <a:cubicBezTo>
                  <a:pt x="41713" y="21327"/>
                  <a:pt x="41836" y="21204"/>
                  <a:pt x="41990" y="21080"/>
                </a:cubicBezTo>
                <a:cubicBezTo>
                  <a:pt x="42699" y="20587"/>
                  <a:pt x="42545" y="20218"/>
                  <a:pt x="41990" y="19694"/>
                </a:cubicBezTo>
                <a:cubicBezTo>
                  <a:pt x="35582" y="13286"/>
                  <a:pt x="29205" y="6878"/>
                  <a:pt x="22797" y="440"/>
                </a:cubicBezTo>
                <a:cubicBezTo>
                  <a:pt x="22505" y="147"/>
                  <a:pt x="21896" y="1"/>
                  <a:pt x="2128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3" name="Google Shape;553;p46"/>
          <p:cNvSpPr/>
          <p:nvPr/>
        </p:nvSpPr>
        <p:spPr>
          <a:xfrm>
            <a:off x="8626688" y="2149850"/>
            <a:ext cx="308607" cy="1369915"/>
          </a:xfrm>
          <a:custGeom>
            <a:avLst/>
            <a:gdLst/>
            <a:ahLst/>
            <a:cxnLst/>
            <a:rect l="l" t="t" r="r" b="b"/>
            <a:pathLst>
              <a:path w="42699" h="189542" extrusionOk="0">
                <a:moveTo>
                  <a:pt x="21288" y="1"/>
                </a:moveTo>
                <a:cubicBezTo>
                  <a:pt x="20679" y="1"/>
                  <a:pt x="20071" y="147"/>
                  <a:pt x="19778" y="440"/>
                </a:cubicBezTo>
                <a:lnTo>
                  <a:pt x="1047" y="19232"/>
                </a:lnTo>
                <a:cubicBezTo>
                  <a:pt x="0" y="20279"/>
                  <a:pt x="31" y="20248"/>
                  <a:pt x="1078" y="21358"/>
                </a:cubicBezTo>
                <a:cubicBezTo>
                  <a:pt x="1340" y="21635"/>
                  <a:pt x="1540" y="21773"/>
                  <a:pt x="1744" y="21773"/>
                </a:cubicBezTo>
                <a:cubicBezTo>
                  <a:pt x="1949" y="21773"/>
                  <a:pt x="2157" y="21635"/>
                  <a:pt x="2434" y="21358"/>
                </a:cubicBezTo>
                <a:cubicBezTo>
                  <a:pt x="7979" y="15781"/>
                  <a:pt x="13524" y="10205"/>
                  <a:pt x="19070" y="4629"/>
                </a:cubicBezTo>
                <a:cubicBezTo>
                  <a:pt x="19316" y="4352"/>
                  <a:pt x="19501" y="4075"/>
                  <a:pt x="19686" y="3767"/>
                </a:cubicBezTo>
                <a:lnTo>
                  <a:pt x="20025" y="4013"/>
                </a:lnTo>
                <a:lnTo>
                  <a:pt x="20025" y="188209"/>
                </a:lnTo>
                <a:lnTo>
                  <a:pt x="20025" y="189071"/>
                </a:lnTo>
                <a:cubicBezTo>
                  <a:pt x="20025" y="189226"/>
                  <a:pt x="20025" y="189472"/>
                  <a:pt x="20179" y="189472"/>
                </a:cubicBezTo>
                <a:cubicBezTo>
                  <a:pt x="20533" y="189518"/>
                  <a:pt x="20887" y="189541"/>
                  <a:pt x="21238" y="189541"/>
                </a:cubicBezTo>
                <a:cubicBezTo>
                  <a:pt x="21588" y="189541"/>
                  <a:pt x="21935" y="189518"/>
                  <a:pt x="22274" y="189472"/>
                </a:cubicBezTo>
                <a:cubicBezTo>
                  <a:pt x="22736" y="189380"/>
                  <a:pt x="22489" y="188763"/>
                  <a:pt x="22489" y="188363"/>
                </a:cubicBezTo>
                <a:lnTo>
                  <a:pt x="22489" y="5461"/>
                </a:lnTo>
                <a:lnTo>
                  <a:pt x="22489" y="4506"/>
                </a:lnTo>
                <a:cubicBezTo>
                  <a:pt x="22520" y="4352"/>
                  <a:pt x="22428" y="4106"/>
                  <a:pt x="22643" y="4013"/>
                </a:cubicBezTo>
                <a:cubicBezTo>
                  <a:pt x="22681" y="3999"/>
                  <a:pt x="22715" y="3993"/>
                  <a:pt x="22746" y="3993"/>
                </a:cubicBezTo>
                <a:cubicBezTo>
                  <a:pt x="22919" y="3993"/>
                  <a:pt x="23001" y="4181"/>
                  <a:pt x="23105" y="4260"/>
                </a:cubicBezTo>
                <a:cubicBezTo>
                  <a:pt x="23321" y="4444"/>
                  <a:pt x="23475" y="4629"/>
                  <a:pt x="23660" y="4814"/>
                </a:cubicBezTo>
                <a:cubicBezTo>
                  <a:pt x="29205" y="10359"/>
                  <a:pt x="34750" y="15905"/>
                  <a:pt x="40265" y="21481"/>
                </a:cubicBezTo>
                <a:cubicBezTo>
                  <a:pt x="40537" y="21769"/>
                  <a:pt x="40767" y="21932"/>
                  <a:pt x="40986" y="21932"/>
                </a:cubicBezTo>
                <a:cubicBezTo>
                  <a:pt x="41189" y="21932"/>
                  <a:pt x="41382" y="21792"/>
                  <a:pt x="41590" y="21481"/>
                </a:cubicBezTo>
                <a:cubicBezTo>
                  <a:pt x="41713" y="21327"/>
                  <a:pt x="41836" y="21204"/>
                  <a:pt x="41990" y="21080"/>
                </a:cubicBezTo>
                <a:cubicBezTo>
                  <a:pt x="42699" y="20587"/>
                  <a:pt x="42545" y="20218"/>
                  <a:pt x="41990" y="19694"/>
                </a:cubicBezTo>
                <a:cubicBezTo>
                  <a:pt x="35582" y="13286"/>
                  <a:pt x="29205" y="6878"/>
                  <a:pt x="22797" y="440"/>
                </a:cubicBezTo>
                <a:cubicBezTo>
                  <a:pt x="22505" y="147"/>
                  <a:pt x="21896" y="1"/>
                  <a:pt x="2128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54"/>
          <p:cNvSpPr txBox="1">
            <a:spLocks noGrp="1"/>
          </p:cNvSpPr>
          <p:nvPr>
            <p:ph type="title"/>
          </p:nvPr>
        </p:nvSpPr>
        <p:spPr>
          <a:xfrm>
            <a:off x="713225" y="383125"/>
            <a:ext cx="7717500" cy="61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NUEVAS VARIABLES</a:t>
            </a:r>
            <a:endParaRPr dirty="0"/>
          </a:p>
        </p:txBody>
      </p:sp>
      <p:sp>
        <p:nvSpPr>
          <p:cNvPr id="753" name="Google Shape;753;p54"/>
          <p:cNvSpPr txBox="1">
            <a:spLocks noGrp="1"/>
          </p:cNvSpPr>
          <p:nvPr>
            <p:ph type="subTitle" idx="1"/>
          </p:nvPr>
        </p:nvSpPr>
        <p:spPr>
          <a:xfrm>
            <a:off x="713225" y="2832662"/>
            <a:ext cx="2414100" cy="4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purebred</a:t>
            </a:r>
            <a:endParaRPr dirty="0"/>
          </a:p>
        </p:txBody>
      </p:sp>
      <p:sp>
        <p:nvSpPr>
          <p:cNvPr id="754" name="Google Shape;754;p54"/>
          <p:cNvSpPr txBox="1">
            <a:spLocks noGrp="1"/>
          </p:cNvSpPr>
          <p:nvPr>
            <p:ph type="subTitle" idx="2"/>
          </p:nvPr>
        </p:nvSpPr>
        <p:spPr>
          <a:xfrm>
            <a:off x="713275" y="3246354"/>
            <a:ext cx="2414100" cy="69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Indica si el animal </a:t>
            </a:r>
            <a:r>
              <a:rPr lang="es-ES" dirty="0"/>
              <a:t>es “de raza”.</a:t>
            </a:r>
            <a:endParaRPr dirty="0"/>
          </a:p>
        </p:txBody>
      </p:sp>
      <p:sp>
        <p:nvSpPr>
          <p:cNvPr id="755" name="Google Shape;755;p54"/>
          <p:cNvSpPr txBox="1">
            <a:spLocks noGrp="1"/>
          </p:cNvSpPr>
          <p:nvPr>
            <p:ph type="subTitle" idx="3"/>
          </p:nvPr>
        </p:nvSpPr>
        <p:spPr>
          <a:xfrm>
            <a:off x="3364925" y="2832662"/>
            <a:ext cx="2414100" cy="4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sterilized</a:t>
            </a:r>
            <a:endParaRPr dirty="0"/>
          </a:p>
        </p:txBody>
      </p:sp>
      <p:sp>
        <p:nvSpPr>
          <p:cNvPr id="756" name="Google Shape;756;p54"/>
          <p:cNvSpPr txBox="1">
            <a:spLocks noGrp="1"/>
          </p:cNvSpPr>
          <p:nvPr>
            <p:ph type="subTitle" idx="4"/>
          </p:nvPr>
        </p:nvSpPr>
        <p:spPr>
          <a:xfrm>
            <a:off x="3364975" y="3246354"/>
            <a:ext cx="2414100" cy="69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Indica si el animal está esterilizado.</a:t>
            </a:r>
          </a:p>
        </p:txBody>
      </p:sp>
      <p:sp>
        <p:nvSpPr>
          <p:cNvPr id="757" name="Google Shape;757;p54"/>
          <p:cNvSpPr txBox="1">
            <a:spLocks noGrp="1"/>
          </p:cNvSpPr>
          <p:nvPr>
            <p:ph type="subTitle" idx="5"/>
          </p:nvPr>
        </p:nvSpPr>
        <p:spPr>
          <a:xfrm>
            <a:off x="5912930" y="2832662"/>
            <a:ext cx="2881043" cy="4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time_at_shelter</a:t>
            </a:r>
            <a:endParaRPr dirty="0"/>
          </a:p>
        </p:txBody>
      </p:sp>
      <p:sp>
        <p:nvSpPr>
          <p:cNvPr id="758" name="Google Shape;758;p54"/>
          <p:cNvSpPr txBox="1">
            <a:spLocks noGrp="1"/>
          </p:cNvSpPr>
          <p:nvPr>
            <p:ph type="subTitle" idx="6"/>
          </p:nvPr>
        </p:nvSpPr>
        <p:spPr>
          <a:xfrm>
            <a:off x="6016675" y="3246354"/>
            <a:ext cx="2414100" cy="69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Longitud en días de la estancia en el centro.</a:t>
            </a:r>
            <a:endParaRPr dirty="0"/>
          </a:p>
        </p:txBody>
      </p:sp>
      <p:sp>
        <p:nvSpPr>
          <p:cNvPr id="759" name="Google Shape;759;p54"/>
          <p:cNvSpPr/>
          <p:nvPr/>
        </p:nvSpPr>
        <p:spPr>
          <a:xfrm>
            <a:off x="1560025" y="1934886"/>
            <a:ext cx="720600" cy="827400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0" name="Google Shape;760;p54"/>
          <p:cNvSpPr/>
          <p:nvPr/>
        </p:nvSpPr>
        <p:spPr>
          <a:xfrm>
            <a:off x="4211725" y="1934886"/>
            <a:ext cx="720600" cy="827400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1" name="Google Shape;761;p54"/>
          <p:cNvSpPr/>
          <p:nvPr/>
        </p:nvSpPr>
        <p:spPr>
          <a:xfrm>
            <a:off x="6863425" y="1934886"/>
            <a:ext cx="720600" cy="827400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62" name="Google Shape;762;p54"/>
          <p:cNvGrpSpPr/>
          <p:nvPr/>
        </p:nvGrpSpPr>
        <p:grpSpPr>
          <a:xfrm>
            <a:off x="1679124" y="2108303"/>
            <a:ext cx="482417" cy="480563"/>
            <a:chOff x="2975362" y="1262991"/>
            <a:chExt cx="482417" cy="480563"/>
          </a:xfrm>
        </p:grpSpPr>
        <p:sp>
          <p:nvSpPr>
            <p:cNvPr id="763" name="Google Shape;763;p54"/>
            <p:cNvSpPr/>
            <p:nvPr/>
          </p:nvSpPr>
          <p:spPr>
            <a:xfrm>
              <a:off x="2975362" y="1262991"/>
              <a:ext cx="323894" cy="394549"/>
            </a:xfrm>
            <a:custGeom>
              <a:avLst/>
              <a:gdLst/>
              <a:ahLst/>
              <a:cxnLst/>
              <a:rect l="l" t="t" r="r" b="b"/>
              <a:pathLst>
                <a:path w="6812" h="8298" extrusionOk="0">
                  <a:moveTo>
                    <a:pt x="4765" y="399"/>
                  </a:moveTo>
                  <a:cubicBezTo>
                    <a:pt x="5031" y="399"/>
                    <a:pt x="5302" y="465"/>
                    <a:pt x="5549" y="605"/>
                  </a:cubicBezTo>
                  <a:cubicBezTo>
                    <a:pt x="6311" y="1057"/>
                    <a:pt x="6550" y="2010"/>
                    <a:pt x="6121" y="2772"/>
                  </a:cubicBezTo>
                  <a:lnTo>
                    <a:pt x="6145" y="2772"/>
                  </a:lnTo>
                  <a:lnTo>
                    <a:pt x="4978" y="4748"/>
                  </a:lnTo>
                  <a:lnTo>
                    <a:pt x="2834" y="3534"/>
                  </a:lnTo>
                  <a:lnTo>
                    <a:pt x="3382" y="2581"/>
                  </a:lnTo>
                  <a:cubicBezTo>
                    <a:pt x="3449" y="2415"/>
                    <a:pt x="3318" y="2284"/>
                    <a:pt x="3185" y="2284"/>
                  </a:cubicBezTo>
                  <a:cubicBezTo>
                    <a:pt x="3127" y="2284"/>
                    <a:pt x="3068" y="2309"/>
                    <a:pt x="3025" y="2367"/>
                  </a:cubicBezTo>
                  <a:lnTo>
                    <a:pt x="2477" y="3319"/>
                  </a:lnTo>
                  <a:lnTo>
                    <a:pt x="2215" y="3176"/>
                  </a:lnTo>
                  <a:lnTo>
                    <a:pt x="3382" y="1200"/>
                  </a:lnTo>
                  <a:cubicBezTo>
                    <a:pt x="3672" y="685"/>
                    <a:pt x="4211" y="399"/>
                    <a:pt x="4765" y="399"/>
                  </a:cubicBezTo>
                  <a:close/>
                  <a:moveTo>
                    <a:pt x="2049" y="3534"/>
                  </a:moveTo>
                  <a:lnTo>
                    <a:pt x="2477" y="3772"/>
                  </a:lnTo>
                  <a:lnTo>
                    <a:pt x="4787" y="5105"/>
                  </a:lnTo>
                  <a:lnTo>
                    <a:pt x="3549" y="7225"/>
                  </a:lnTo>
                  <a:cubicBezTo>
                    <a:pt x="3263" y="7654"/>
                    <a:pt x="2763" y="7892"/>
                    <a:pt x="2263" y="7892"/>
                  </a:cubicBezTo>
                  <a:cubicBezTo>
                    <a:pt x="1977" y="7892"/>
                    <a:pt x="1715" y="7820"/>
                    <a:pt x="1477" y="7677"/>
                  </a:cubicBezTo>
                  <a:cubicBezTo>
                    <a:pt x="715" y="7249"/>
                    <a:pt x="453" y="6272"/>
                    <a:pt x="882" y="5510"/>
                  </a:cubicBezTo>
                  <a:lnTo>
                    <a:pt x="2049" y="3534"/>
                  </a:lnTo>
                  <a:close/>
                  <a:moveTo>
                    <a:pt x="4749" y="0"/>
                  </a:moveTo>
                  <a:cubicBezTo>
                    <a:pt x="4094" y="0"/>
                    <a:pt x="3436" y="316"/>
                    <a:pt x="3049" y="986"/>
                  </a:cubicBezTo>
                  <a:lnTo>
                    <a:pt x="1787" y="3153"/>
                  </a:lnTo>
                  <a:lnTo>
                    <a:pt x="548" y="5320"/>
                  </a:lnTo>
                  <a:cubicBezTo>
                    <a:pt x="1" y="6225"/>
                    <a:pt x="286" y="7415"/>
                    <a:pt x="1191" y="7987"/>
                  </a:cubicBezTo>
                  <a:cubicBezTo>
                    <a:pt x="1514" y="8197"/>
                    <a:pt x="1882" y="8297"/>
                    <a:pt x="2248" y="8297"/>
                  </a:cubicBezTo>
                  <a:cubicBezTo>
                    <a:pt x="2880" y="8297"/>
                    <a:pt x="3505" y="7997"/>
                    <a:pt x="3882" y="7439"/>
                  </a:cubicBezTo>
                  <a:lnTo>
                    <a:pt x="6478" y="2986"/>
                  </a:lnTo>
                  <a:cubicBezTo>
                    <a:pt x="6740" y="2533"/>
                    <a:pt x="6811" y="1986"/>
                    <a:pt x="6669" y="1462"/>
                  </a:cubicBezTo>
                  <a:cubicBezTo>
                    <a:pt x="6415" y="514"/>
                    <a:pt x="5585" y="0"/>
                    <a:pt x="47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54"/>
            <p:cNvSpPr/>
            <p:nvPr/>
          </p:nvSpPr>
          <p:spPr>
            <a:xfrm>
              <a:off x="3206348" y="1574808"/>
              <a:ext cx="251431" cy="168746"/>
            </a:xfrm>
            <a:custGeom>
              <a:avLst/>
              <a:gdLst/>
              <a:ahLst/>
              <a:cxnLst/>
              <a:rect l="l" t="t" r="r" b="b"/>
              <a:pathLst>
                <a:path w="5288" h="3549" extrusionOk="0">
                  <a:moveTo>
                    <a:pt x="2641" y="381"/>
                  </a:moveTo>
                  <a:cubicBezTo>
                    <a:pt x="3204" y="381"/>
                    <a:pt x="3763" y="453"/>
                    <a:pt x="4311" y="595"/>
                  </a:cubicBezTo>
                  <a:cubicBezTo>
                    <a:pt x="4787" y="715"/>
                    <a:pt x="4906" y="857"/>
                    <a:pt x="4906" y="881"/>
                  </a:cubicBezTo>
                  <a:cubicBezTo>
                    <a:pt x="4906" y="905"/>
                    <a:pt x="4787" y="1048"/>
                    <a:pt x="4311" y="1191"/>
                  </a:cubicBezTo>
                  <a:cubicBezTo>
                    <a:pt x="3763" y="1322"/>
                    <a:pt x="3204" y="1387"/>
                    <a:pt x="2641" y="1387"/>
                  </a:cubicBezTo>
                  <a:cubicBezTo>
                    <a:pt x="2078" y="1387"/>
                    <a:pt x="1513" y="1322"/>
                    <a:pt x="953" y="1191"/>
                  </a:cubicBezTo>
                  <a:cubicBezTo>
                    <a:pt x="477" y="1048"/>
                    <a:pt x="382" y="905"/>
                    <a:pt x="382" y="881"/>
                  </a:cubicBezTo>
                  <a:cubicBezTo>
                    <a:pt x="382" y="881"/>
                    <a:pt x="477" y="715"/>
                    <a:pt x="953" y="595"/>
                  </a:cubicBezTo>
                  <a:cubicBezTo>
                    <a:pt x="1513" y="453"/>
                    <a:pt x="2078" y="381"/>
                    <a:pt x="2641" y="381"/>
                  </a:cubicBezTo>
                  <a:close/>
                  <a:moveTo>
                    <a:pt x="4883" y="1405"/>
                  </a:moveTo>
                  <a:lnTo>
                    <a:pt x="4883" y="1881"/>
                  </a:lnTo>
                  <a:cubicBezTo>
                    <a:pt x="4573" y="2048"/>
                    <a:pt x="4216" y="2143"/>
                    <a:pt x="3859" y="2215"/>
                  </a:cubicBezTo>
                  <a:cubicBezTo>
                    <a:pt x="3644" y="2262"/>
                    <a:pt x="3668" y="2596"/>
                    <a:pt x="3906" y="2620"/>
                  </a:cubicBezTo>
                  <a:lnTo>
                    <a:pt x="3930" y="2620"/>
                  </a:lnTo>
                  <a:cubicBezTo>
                    <a:pt x="4263" y="2548"/>
                    <a:pt x="4573" y="2453"/>
                    <a:pt x="4883" y="2334"/>
                  </a:cubicBezTo>
                  <a:lnTo>
                    <a:pt x="4883" y="2644"/>
                  </a:lnTo>
                  <a:lnTo>
                    <a:pt x="4906" y="2644"/>
                  </a:lnTo>
                  <a:cubicBezTo>
                    <a:pt x="4906" y="2667"/>
                    <a:pt x="4787" y="2810"/>
                    <a:pt x="4311" y="2953"/>
                  </a:cubicBezTo>
                  <a:cubicBezTo>
                    <a:pt x="3763" y="3084"/>
                    <a:pt x="3204" y="3150"/>
                    <a:pt x="2641" y="3150"/>
                  </a:cubicBezTo>
                  <a:cubicBezTo>
                    <a:pt x="2078" y="3150"/>
                    <a:pt x="1513" y="3084"/>
                    <a:pt x="953" y="2953"/>
                  </a:cubicBezTo>
                  <a:cubicBezTo>
                    <a:pt x="477" y="2810"/>
                    <a:pt x="382" y="2667"/>
                    <a:pt x="382" y="2644"/>
                  </a:cubicBezTo>
                  <a:lnTo>
                    <a:pt x="382" y="1405"/>
                  </a:lnTo>
                  <a:cubicBezTo>
                    <a:pt x="525" y="1477"/>
                    <a:pt x="691" y="1524"/>
                    <a:pt x="858" y="1572"/>
                  </a:cubicBezTo>
                  <a:cubicBezTo>
                    <a:pt x="1441" y="1715"/>
                    <a:pt x="2037" y="1786"/>
                    <a:pt x="2635" y="1786"/>
                  </a:cubicBezTo>
                  <a:cubicBezTo>
                    <a:pt x="3233" y="1786"/>
                    <a:pt x="3835" y="1715"/>
                    <a:pt x="4430" y="1572"/>
                  </a:cubicBezTo>
                  <a:cubicBezTo>
                    <a:pt x="4573" y="1524"/>
                    <a:pt x="4740" y="1477"/>
                    <a:pt x="4883" y="1405"/>
                  </a:cubicBezTo>
                  <a:close/>
                  <a:moveTo>
                    <a:pt x="2635" y="0"/>
                  </a:moveTo>
                  <a:cubicBezTo>
                    <a:pt x="2037" y="0"/>
                    <a:pt x="1441" y="72"/>
                    <a:pt x="858" y="214"/>
                  </a:cubicBezTo>
                  <a:cubicBezTo>
                    <a:pt x="286" y="381"/>
                    <a:pt x="1" y="595"/>
                    <a:pt x="1" y="881"/>
                  </a:cubicBezTo>
                  <a:lnTo>
                    <a:pt x="1" y="2644"/>
                  </a:lnTo>
                  <a:cubicBezTo>
                    <a:pt x="1" y="2953"/>
                    <a:pt x="286" y="3167"/>
                    <a:pt x="858" y="3334"/>
                  </a:cubicBezTo>
                  <a:cubicBezTo>
                    <a:pt x="1441" y="3477"/>
                    <a:pt x="2037" y="3548"/>
                    <a:pt x="2635" y="3548"/>
                  </a:cubicBezTo>
                  <a:cubicBezTo>
                    <a:pt x="3233" y="3548"/>
                    <a:pt x="3835" y="3477"/>
                    <a:pt x="4430" y="3334"/>
                  </a:cubicBezTo>
                  <a:cubicBezTo>
                    <a:pt x="5002" y="3167"/>
                    <a:pt x="5287" y="2929"/>
                    <a:pt x="5287" y="2644"/>
                  </a:cubicBezTo>
                  <a:lnTo>
                    <a:pt x="5287" y="881"/>
                  </a:lnTo>
                  <a:cubicBezTo>
                    <a:pt x="5287" y="595"/>
                    <a:pt x="5002" y="381"/>
                    <a:pt x="4430" y="214"/>
                  </a:cubicBezTo>
                  <a:cubicBezTo>
                    <a:pt x="3835" y="72"/>
                    <a:pt x="3233" y="0"/>
                    <a:pt x="26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54"/>
            <p:cNvSpPr/>
            <p:nvPr/>
          </p:nvSpPr>
          <p:spPr>
            <a:xfrm>
              <a:off x="3131603" y="1346675"/>
              <a:ext cx="21587" cy="18686"/>
            </a:xfrm>
            <a:custGeom>
              <a:avLst/>
              <a:gdLst/>
              <a:ahLst/>
              <a:cxnLst/>
              <a:rect l="l" t="t" r="r" b="b"/>
              <a:pathLst>
                <a:path w="454" h="393" extrusionOk="0">
                  <a:moveTo>
                    <a:pt x="234" y="1"/>
                  </a:moveTo>
                  <a:cubicBezTo>
                    <a:pt x="165" y="1"/>
                    <a:pt x="96" y="43"/>
                    <a:pt x="49" y="107"/>
                  </a:cubicBezTo>
                  <a:cubicBezTo>
                    <a:pt x="1" y="202"/>
                    <a:pt x="25" y="321"/>
                    <a:pt x="120" y="369"/>
                  </a:cubicBezTo>
                  <a:cubicBezTo>
                    <a:pt x="168" y="392"/>
                    <a:pt x="191" y="392"/>
                    <a:pt x="215" y="392"/>
                  </a:cubicBezTo>
                  <a:cubicBezTo>
                    <a:pt x="287" y="392"/>
                    <a:pt x="358" y="369"/>
                    <a:pt x="406" y="297"/>
                  </a:cubicBezTo>
                  <a:cubicBezTo>
                    <a:pt x="453" y="202"/>
                    <a:pt x="430" y="83"/>
                    <a:pt x="334" y="35"/>
                  </a:cubicBezTo>
                  <a:cubicBezTo>
                    <a:pt x="303" y="11"/>
                    <a:pt x="268" y="1"/>
                    <a:pt x="2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54"/>
            <p:cNvSpPr/>
            <p:nvPr/>
          </p:nvSpPr>
          <p:spPr>
            <a:xfrm>
              <a:off x="3353555" y="1684405"/>
              <a:ext cx="20445" cy="18401"/>
            </a:xfrm>
            <a:custGeom>
              <a:avLst/>
              <a:gdLst/>
              <a:ahLst/>
              <a:cxnLst/>
              <a:rect l="l" t="t" r="r" b="b"/>
              <a:pathLst>
                <a:path w="430" h="387" extrusionOk="0">
                  <a:moveTo>
                    <a:pt x="236" y="1"/>
                  </a:moveTo>
                  <a:cubicBezTo>
                    <a:pt x="221" y="1"/>
                    <a:pt x="206" y="2"/>
                    <a:pt x="191" y="5"/>
                  </a:cubicBezTo>
                  <a:cubicBezTo>
                    <a:pt x="96" y="5"/>
                    <a:pt x="1" y="100"/>
                    <a:pt x="24" y="219"/>
                  </a:cubicBezTo>
                  <a:cubicBezTo>
                    <a:pt x="24" y="315"/>
                    <a:pt x="120" y="386"/>
                    <a:pt x="215" y="386"/>
                  </a:cubicBezTo>
                  <a:lnTo>
                    <a:pt x="239" y="386"/>
                  </a:lnTo>
                  <a:cubicBezTo>
                    <a:pt x="334" y="386"/>
                    <a:pt x="429" y="291"/>
                    <a:pt x="405" y="172"/>
                  </a:cubicBezTo>
                  <a:cubicBezTo>
                    <a:pt x="405" y="68"/>
                    <a:pt x="333" y="1"/>
                    <a:pt x="2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7" name="Google Shape;767;p54"/>
          <p:cNvGrpSpPr/>
          <p:nvPr/>
        </p:nvGrpSpPr>
        <p:grpSpPr>
          <a:xfrm>
            <a:off x="7087783" y="2108532"/>
            <a:ext cx="271782" cy="480135"/>
            <a:chOff x="6399495" y="1249821"/>
            <a:chExt cx="271782" cy="480135"/>
          </a:xfrm>
        </p:grpSpPr>
        <p:sp>
          <p:nvSpPr>
            <p:cNvPr id="768" name="Google Shape;768;p54"/>
            <p:cNvSpPr/>
            <p:nvPr/>
          </p:nvSpPr>
          <p:spPr>
            <a:xfrm>
              <a:off x="6473099" y="1535153"/>
              <a:ext cx="107600" cy="92100"/>
            </a:xfrm>
            <a:custGeom>
              <a:avLst/>
              <a:gdLst/>
              <a:ahLst/>
              <a:cxnLst/>
              <a:rect l="l" t="t" r="r" b="b"/>
              <a:pathLst>
                <a:path w="2263" h="1937" extrusionOk="0">
                  <a:moveTo>
                    <a:pt x="1287" y="391"/>
                  </a:moveTo>
                  <a:cubicBezTo>
                    <a:pt x="1579" y="391"/>
                    <a:pt x="1858" y="625"/>
                    <a:pt x="1858" y="977"/>
                  </a:cubicBezTo>
                  <a:cubicBezTo>
                    <a:pt x="1858" y="1287"/>
                    <a:pt x="1620" y="1525"/>
                    <a:pt x="1310" y="1549"/>
                  </a:cubicBezTo>
                  <a:cubicBezTo>
                    <a:pt x="786" y="1549"/>
                    <a:pt x="524" y="929"/>
                    <a:pt x="882" y="572"/>
                  </a:cubicBezTo>
                  <a:cubicBezTo>
                    <a:pt x="999" y="447"/>
                    <a:pt x="1144" y="391"/>
                    <a:pt x="1287" y="391"/>
                  </a:cubicBezTo>
                  <a:close/>
                  <a:moveTo>
                    <a:pt x="1310" y="1"/>
                  </a:moveTo>
                  <a:cubicBezTo>
                    <a:pt x="429" y="1"/>
                    <a:pt x="0" y="1048"/>
                    <a:pt x="620" y="1644"/>
                  </a:cubicBezTo>
                  <a:cubicBezTo>
                    <a:pt x="814" y="1846"/>
                    <a:pt x="1057" y="1937"/>
                    <a:pt x="1297" y="1937"/>
                  </a:cubicBezTo>
                  <a:cubicBezTo>
                    <a:pt x="1788" y="1937"/>
                    <a:pt x="2263" y="1554"/>
                    <a:pt x="2263" y="977"/>
                  </a:cubicBezTo>
                  <a:cubicBezTo>
                    <a:pt x="2263" y="429"/>
                    <a:pt x="1834" y="1"/>
                    <a:pt x="13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54"/>
            <p:cNvSpPr/>
            <p:nvPr/>
          </p:nvSpPr>
          <p:spPr>
            <a:xfrm>
              <a:off x="6494590" y="1463832"/>
              <a:ext cx="69134" cy="58911"/>
            </a:xfrm>
            <a:custGeom>
              <a:avLst/>
              <a:gdLst/>
              <a:ahLst/>
              <a:cxnLst/>
              <a:rect l="l" t="t" r="r" b="b"/>
              <a:pathLst>
                <a:path w="1454" h="1239" extrusionOk="0">
                  <a:moveTo>
                    <a:pt x="805" y="392"/>
                  </a:moveTo>
                  <a:cubicBezTo>
                    <a:pt x="915" y="392"/>
                    <a:pt x="1025" y="481"/>
                    <a:pt x="1025" y="619"/>
                  </a:cubicBezTo>
                  <a:cubicBezTo>
                    <a:pt x="1049" y="739"/>
                    <a:pt x="954" y="834"/>
                    <a:pt x="858" y="834"/>
                  </a:cubicBezTo>
                  <a:cubicBezTo>
                    <a:pt x="839" y="838"/>
                    <a:pt x="821" y="840"/>
                    <a:pt x="803" y="840"/>
                  </a:cubicBezTo>
                  <a:cubicBezTo>
                    <a:pt x="621" y="840"/>
                    <a:pt x="514" y="629"/>
                    <a:pt x="644" y="477"/>
                  </a:cubicBezTo>
                  <a:cubicBezTo>
                    <a:pt x="686" y="418"/>
                    <a:pt x="745" y="392"/>
                    <a:pt x="805" y="392"/>
                  </a:cubicBezTo>
                  <a:close/>
                  <a:moveTo>
                    <a:pt x="858" y="0"/>
                  </a:moveTo>
                  <a:cubicBezTo>
                    <a:pt x="287" y="0"/>
                    <a:pt x="1" y="643"/>
                    <a:pt x="382" y="1048"/>
                  </a:cubicBezTo>
                  <a:cubicBezTo>
                    <a:pt x="506" y="1180"/>
                    <a:pt x="661" y="1239"/>
                    <a:pt x="814" y="1239"/>
                  </a:cubicBezTo>
                  <a:cubicBezTo>
                    <a:pt x="1130" y="1239"/>
                    <a:pt x="1438" y="989"/>
                    <a:pt x="1454" y="619"/>
                  </a:cubicBezTo>
                  <a:cubicBezTo>
                    <a:pt x="1454" y="286"/>
                    <a:pt x="1192" y="0"/>
                    <a:pt x="8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54"/>
            <p:cNvSpPr/>
            <p:nvPr/>
          </p:nvSpPr>
          <p:spPr>
            <a:xfrm>
              <a:off x="6550078" y="1488747"/>
              <a:ext cx="69134" cy="58911"/>
            </a:xfrm>
            <a:custGeom>
              <a:avLst/>
              <a:gdLst/>
              <a:ahLst/>
              <a:cxnLst/>
              <a:rect l="l" t="t" r="r" b="b"/>
              <a:pathLst>
                <a:path w="1454" h="1239" extrusionOk="0">
                  <a:moveTo>
                    <a:pt x="799" y="392"/>
                  </a:moveTo>
                  <a:cubicBezTo>
                    <a:pt x="915" y="392"/>
                    <a:pt x="1025" y="481"/>
                    <a:pt x="1025" y="619"/>
                  </a:cubicBezTo>
                  <a:cubicBezTo>
                    <a:pt x="1025" y="738"/>
                    <a:pt x="953" y="834"/>
                    <a:pt x="834" y="834"/>
                  </a:cubicBezTo>
                  <a:cubicBezTo>
                    <a:pt x="818" y="838"/>
                    <a:pt x="801" y="840"/>
                    <a:pt x="785" y="840"/>
                  </a:cubicBezTo>
                  <a:cubicBezTo>
                    <a:pt x="621" y="840"/>
                    <a:pt x="511" y="629"/>
                    <a:pt x="620" y="477"/>
                  </a:cubicBezTo>
                  <a:cubicBezTo>
                    <a:pt x="670" y="418"/>
                    <a:pt x="735" y="392"/>
                    <a:pt x="799" y="392"/>
                  </a:cubicBezTo>
                  <a:close/>
                  <a:moveTo>
                    <a:pt x="834" y="0"/>
                  </a:moveTo>
                  <a:cubicBezTo>
                    <a:pt x="287" y="0"/>
                    <a:pt x="1" y="643"/>
                    <a:pt x="382" y="1048"/>
                  </a:cubicBezTo>
                  <a:cubicBezTo>
                    <a:pt x="506" y="1180"/>
                    <a:pt x="661" y="1239"/>
                    <a:pt x="813" y="1239"/>
                  </a:cubicBezTo>
                  <a:cubicBezTo>
                    <a:pt x="1127" y="1239"/>
                    <a:pt x="1430" y="989"/>
                    <a:pt x="1430" y="619"/>
                  </a:cubicBezTo>
                  <a:cubicBezTo>
                    <a:pt x="1454" y="286"/>
                    <a:pt x="1168" y="0"/>
                    <a:pt x="8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54"/>
            <p:cNvSpPr/>
            <p:nvPr/>
          </p:nvSpPr>
          <p:spPr>
            <a:xfrm>
              <a:off x="6440243" y="1488747"/>
              <a:ext cx="69134" cy="58911"/>
            </a:xfrm>
            <a:custGeom>
              <a:avLst/>
              <a:gdLst/>
              <a:ahLst/>
              <a:cxnLst/>
              <a:rect l="l" t="t" r="r" b="b"/>
              <a:pathLst>
                <a:path w="1454" h="1239" extrusionOk="0">
                  <a:moveTo>
                    <a:pt x="822" y="392"/>
                  </a:moveTo>
                  <a:cubicBezTo>
                    <a:pt x="939" y="392"/>
                    <a:pt x="1049" y="481"/>
                    <a:pt x="1049" y="619"/>
                  </a:cubicBezTo>
                  <a:cubicBezTo>
                    <a:pt x="1049" y="738"/>
                    <a:pt x="953" y="834"/>
                    <a:pt x="858" y="834"/>
                  </a:cubicBezTo>
                  <a:cubicBezTo>
                    <a:pt x="839" y="838"/>
                    <a:pt x="821" y="840"/>
                    <a:pt x="803" y="840"/>
                  </a:cubicBezTo>
                  <a:cubicBezTo>
                    <a:pt x="621" y="840"/>
                    <a:pt x="514" y="629"/>
                    <a:pt x="644" y="477"/>
                  </a:cubicBezTo>
                  <a:cubicBezTo>
                    <a:pt x="694" y="418"/>
                    <a:pt x="759" y="392"/>
                    <a:pt x="822" y="392"/>
                  </a:cubicBezTo>
                  <a:close/>
                  <a:moveTo>
                    <a:pt x="858" y="0"/>
                  </a:moveTo>
                  <a:cubicBezTo>
                    <a:pt x="310" y="0"/>
                    <a:pt x="1" y="643"/>
                    <a:pt x="406" y="1048"/>
                  </a:cubicBezTo>
                  <a:cubicBezTo>
                    <a:pt x="530" y="1180"/>
                    <a:pt x="685" y="1239"/>
                    <a:pt x="837" y="1239"/>
                  </a:cubicBezTo>
                  <a:cubicBezTo>
                    <a:pt x="1151" y="1239"/>
                    <a:pt x="1454" y="989"/>
                    <a:pt x="1454" y="619"/>
                  </a:cubicBezTo>
                  <a:cubicBezTo>
                    <a:pt x="1454" y="286"/>
                    <a:pt x="1192" y="0"/>
                    <a:pt x="8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54"/>
            <p:cNvSpPr/>
            <p:nvPr/>
          </p:nvSpPr>
          <p:spPr>
            <a:xfrm>
              <a:off x="6399495" y="1249821"/>
              <a:ext cx="271782" cy="480135"/>
            </a:xfrm>
            <a:custGeom>
              <a:avLst/>
              <a:gdLst/>
              <a:ahLst/>
              <a:cxnLst/>
              <a:rect l="l" t="t" r="r" b="b"/>
              <a:pathLst>
                <a:path w="5716" h="10098" extrusionOk="0">
                  <a:moveTo>
                    <a:pt x="4001" y="381"/>
                  </a:moveTo>
                  <a:cubicBezTo>
                    <a:pt x="4097" y="381"/>
                    <a:pt x="4192" y="477"/>
                    <a:pt x="4192" y="572"/>
                  </a:cubicBezTo>
                  <a:lnTo>
                    <a:pt x="4192" y="1001"/>
                  </a:lnTo>
                  <a:cubicBezTo>
                    <a:pt x="4192" y="1096"/>
                    <a:pt x="4097" y="1167"/>
                    <a:pt x="4001" y="1167"/>
                  </a:cubicBezTo>
                  <a:lnTo>
                    <a:pt x="1715" y="1167"/>
                  </a:lnTo>
                  <a:cubicBezTo>
                    <a:pt x="1620" y="1167"/>
                    <a:pt x="1525" y="1096"/>
                    <a:pt x="1525" y="1001"/>
                  </a:cubicBezTo>
                  <a:lnTo>
                    <a:pt x="1525" y="572"/>
                  </a:lnTo>
                  <a:cubicBezTo>
                    <a:pt x="1525" y="477"/>
                    <a:pt x="1620" y="381"/>
                    <a:pt x="1715" y="381"/>
                  </a:cubicBezTo>
                  <a:close/>
                  <a:moveTo>
                    <a:pt x="3739" y="1572"/>
                  </a:moveTo>
                  <a:cubicBezTo>
                    <a:pt x="3811" y="1691"/>
                    <a:pt x="3930" y="1906"/>
                    <a:pt x="4097" y="2120"/>
                  </a:cubicBezTo>
                  <a:cubicBezTo>
                    <a:pt x="3930" y="2120"/>
                    <a:pt x="3739" y="2168"/>
                    <a:pt x="3597" y="2215"/>
                  </a:cubicBezTo>
                  <a:cubicBezTo>
                    <a:pt x="3492" y="2253"/>
                    <a:pt x="3383" y="2272"/>
                    <a:pt x="3277" y="2272"/>
                  </a:cubicBezTo>
                  <a:cubicBezTo>
                    <a:pt x="3117" y="2272"/>
                    <a:pt x="2963" y="2229"/>
                    <a:pt x="2834" y="2144"/>
                  </a:cubicBezTo>
                  <a:cubicBezTo>
                    <a:pt x="2697" y="2080"/>
                    <a:pt x="2556" y="2050"/>
                    <a:pt x="2416" y="2050"/>
                  </a:cubicBezTo>
                  <a:cubicBezTo>
                    <a:pt x="2239" y="2050"/>
                    <a:pt x="2065" y="2098"/>
                    <a:pt x="1906" y="2191"/>
                  </a:cubicBezTo>
                  <a:cubicBezTo>
                    <a:pt x="1808" y="2250"/>
                    <a:pt x="1694" y="2293"/>
                    <a:pt x="1577" y="2293"/>
                  </a:cubicBezTo>
                  <a:cubicBezTo>
                    <a:pt x="1551" y="2293"/>
                    <a:pt x="1526" y="2291"/>
                    <a:pt x="1501" y="2287"/>
                  </a:cubicBezTo>
                  <a:cubicBezTo>
                    <a:pt x="1715" y="2001"/>
                    <a:pt x="1882" y="1739"/>
                    <a:pt x="1953" y="1572"/>
                  </a:cubicBezTo>
                  <a:close/>
                  <a:moveTo>
                    <a:pt x="2401" y="2452"/>
                  </a:moveTo>
                  <a:cubicBezTo>
                    <a:pt x="2492" y="2452"/>
                    <a:pt x="2585" y="2470"/>
                    <a:pt x="2668" y="2501"/>
                  </a:cubicBezTo>
                  <a:cubicBezTo>
                    <a:pt x="2853" y="2615"/>
                    <a:pt x="3063" y="2669"/>
                    <a:pt x="3278" y="2669"/>
                  </a:cubicBezTo>
                  <a:cubicBezTo>
                    <a:pt x="3424" y="2669"/>
                    <a:pt x="3572" y="2644"/>
                    <a:pt x="3716" y="2596"/>
                  </a:cubicBezTo>
                  <a:cubicBezTo>
                    <a:pt x="3818" y="2545"/>
                    <a:pt x="3933" y="2521"/>
                    <a:pt x="4052" y="2521"/>
                  </a:cubicBezTo>
                  <a:cubicBezTo>
                    <a:pt x="4155" y="2521"/>
                    <a:pt x="4259" y="2539"/>
                    <a:pt x="4359" y="2572"/>
                  </a:cubicBezTo>
                  <a:cubicBezTo>
                    <a:pt x="4454" y="2715"/>
                    <a:pt x="4549" y="2858"/>
                    <a:pt x="4668" y="3025"/>
                  </a:cubicBezTo>
                  <a:cubicBezTo>
                    <a:pt x="4763" y="3192"/>
                    <a:pt x="4859" y="3358"/>
                    <a:pt x="4954" y="3477"/>
                  </a:cubicBezTo>
                  <a:cubicBezTo>
                    <a:pt x="5216" y="3787"/>
                    <a:pt x="5335" y="4168"/>
                    <a:pt x="5287" y="4549"/>
                  </a:cubicBezTo>
                  <a:lnTo>
                    <a:pt x="5264" y="4549"/>
                  </a:lnTo>
                  <a:lnTo>
                    <a:pt x="5264" y="4811"/>
                  </a:lnTo>
                  <a:lnTo>
                    <a:pt x="5264" y="8955"/>
                  </a:lnTo>
                  <a:lnTo>
                    <a:pt x="4168" y="8955"/>
                  </a:lnTo>
                  <a:cubicBezTo>
                    <a:pt x="4161" y="8954"/>
                    <a:pt x="4153" y="8954"/>
                    <a:pt x="4146" y="8954"/>
                  </a:cubicBezTo>
                  <a:cubicBezTo>
                    <a:pt x="3906" y="8954"/>
                    <a:pt x="3914" y="9336"/>
                    <a:pt x="4168" y="9336"/>
                  </a:cubicBezTo>
                  <a:lnTo>
                    <a:pt x="5264" y="9336"/>
                  </a:lnTo>
                  <a:lnTo>
                    <a:pt x="5264" y="9359"/>
                  </a:lnTo>
                  <a:cubicBezTo>
                    <a:pt x="5264" y="9550"/>
                    <a:pt x="5121" y="9693"/>
                    <a:pt x="4930" y="9693"/>
                  </a:cubicBezTo>
                  <a:lnTo>
                    <a:pt x="763" y="9693"/>
                  </a:lnTo>
                  <a:cubicBezTo>
                    <a:pt x="572" y="9693"/>
                    <a:pt x="429" y="9526"/>
                    <a:pt x="429" y="9359"/>
                  </a:cubicBezTo>
                  <a:lnTo>
                    <a:pt x="429" y="4811"/>
                  </a:lnTo>
                  <a:lnTo>
                    <a:pt x="429" y="4549"/>
                  </a:lnTo>
                  <a:cubicBezTo>
                    <a:pt x="382" y="4192"/>
                    <a:pt x="477" y="3858"/>
                    <a:pt x="691" y="3573"/>
                  </a:cubicBezTo>
                  <a:lnTo>
                    <a:pt x="1882" y="3573"/>
                  </a:lnTo>
                  <a:cubicBezTo>
                    <a:pt x="2120" y="3549"/>
                    <a:pt x="2120" y="3215"/>
                    <a:pt x="1882" y="3192"/>
                  </a:cubicBezTo>
                  <a:lnTo>
                    <a:pt x="929" y="3192"/>
                  </a:lnTo>
                  <a:lnTo>
                    <a:pt x="1048" y="3025"/>
                  </a:lnTo>
                  <a:cubicBezTo>
                    <a:pt x="1120" y="2906"/>
                    <a:pt x="1215" y="2763"/>
                    <a:pt x="1287" y="2644"/>
                  </a:cubicBezTo>
                  <a:cubicBezTo>
                    <a:pt x="1382" y="2668"/>
                    <a:pt x="1477" y="2691"/>
                    <a:pt x="1596" y="2691"/>
                  </a:cubicBezTo>
                  <a:cubicBezTo>
                    <a:pt x="1763" y="2691"/>
                    <a:pt x="1930" y="2644"/>
                    <a:pt x="2072" y="2549"/>
                  </a:cubicBezTo>
                  <a:cubicBezTo>
                    <a:pt x="2166" y="2481"/>
                    <a:pt x="2283" y="2452"/>
                    <a:pt x="2401" y="2452"/>
                  </a:cubicBezTo>
                  <a:close/>
                  <a:moveTo>
                    <a:pt x="1715" y="0"/>
                  </a:moveTo>
                  <a:cubicBezTo>
                    <a:pt x="1382" y="0"/>
                    <a:pt x="1144" y="262"/>
                    <a:pt x="1144" y="572"/>
                  </a:cubicBezTo>
                  <a:lnTo>
                    <a:pt x="1144" y="1001"/>
                  </a:lnTo>
                  <a:cubicBezTo>
                    <a:pt x="1144" y="1239"/>
                    <a:pt x="1287" y="1453"/>
                    <a:pt x="1525" y="1548"/>
                  </a:cubicBezTo>
                  <a:cubicBezTo>
                    <a:pt x="1334" y="1858"/>
                    <a:pt x="1001" y="2382"/>
                    <a:pt x="715" y="2834"/>
                  </a:cubicBezTo>
                  <a:cubicBezTo>
                    <a:pt x="596" y="2977"/>
                    <a:pt x="501" y="3144"/>
                    <a:pt x="405" y="3287"/>
                  </a:cubicBezTo>
                  <a:cubicBezTo>
                    <a:pt x="120" y="3644"/>
                    <a:pt x="1" y="4096"/>
                    <a:pt x="48" y="4573"/>
                  </a:cubicBezTo>
                  <a:lnTo>
                    <a:pt x="48" y="9359"/>
                  </a:lnTo>
                  <a:cubicBezTo>
                    <a:pt x="48" y="9764"/>
                    <a:pt x="358" y="10098"/>
                    <a:pt x="763" y="10098"/>
                  </a:cubicBezTo>
                  <a:lnTo>
                    <a:pt x="4930" y="10098"/>
                  </a:lnTo>
                  <a:cubicBezTo>
                    <a:pt x="5335" y="10098"/>
                    <a:pt x="5668" y="9764"/>
                    <a:pt x="5668" y="9359"/>
                  </a:cubicBezTo>
                  <a:lnTo>
                    <a:pt x="5668" y="4811"/>
                  </a:lnTo>
                  <a:lnTo>
                    <a:pt x="5668" y="4549"/>
                  </a:lnTo>
                  <a:cubicBezTo>
                    <a:pt x="5716" y="4096"/>
                    <a:pt x="5573" y="3644"/>
                    <a:pt x="5287" y="3287"/>
                  </a:cubicBezTo>
                  <a:cubicBezTo>
                    <a:pt x="5216" y="3144"/>
                    <a:pt x="5097" y="3001"/>
                    <a:pt x="5002" y="2834"/>
                  </a:cubicBezTo>
                  <a:cubicBezTo>
                    <a:pt x="4692" y="2382"/>
                    <a:pt x="4382" y="1858"/>
                    <a:pt x="4192" y="1548"/>
                  </a:cubicBezTo>
                  <a:cubicBezTo>
                    <a:pt x="4430" y="1453"/>
                    <a:pt x="4573" y="1239"/>
                    <a:pt x="4573" y="1001"/>
                  </a:cubicBezTo>
                  <a:lnTo>
                    <a:pt x="4573" y="572"/>
                  </a:lnTo>
                  <a:cubicBezTo>
                    <a:pt x="4573" y="262"/>
                    <a:pt x="4311" y="0"/>
                    <a:pt x="40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54"/>
            <p:cNvSpPr/>
            <p:nvPr/>
          </p:nvSpPr>
          <p:spPr>
            <a:xfrm>
              <a:off x="6505954" y="1401545"/>
              <a:ext cx="22680" cy="18163"/>
            </a:xfrm>
            <a:custGeom>
              <a:avLst/>
              <a:gdLst/>
              <a:ahLst/>
              <a:cxnLst/>
              <a:rect l="l" t="t" r="r" b="b"/>
              <a:pathLst>
                <a:path w="477" h="382" extrusionOk="0">
                  <a:moveTo>
                    <a:pt x="238" y="1"/>
                  </a:moveTo>
                  <a:cubicBezTo>
                    <a:pt x="0" y="24"/>
                    <a:pt x="0" y="358"/>
                    <a:pt x="238" y="382"/>
                  </a:cubicBezTo>
                  <a:cubicBezTo>
                    <a:pt x="476" y="358"/>
                    <a:pt x="476" y="24"/>
                    <a:pt x="2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54"/>
            <p:cNvSpPr/>
            <p:nvPr/>
          </p:nvSpPr>
          <p:spPr>
            <a:xfrm>
              <a:off x="6558019" y="1675514"/>
              <a:ext cx="24962" cy="18211"/>
            </a:xfrm>
            <a:custGeom>
              <a:avLst/>
              <a:gdLst/>
              <a:ahLst/>
              <a:cxnLst/>
              <a:rect l="l" t="t" r="r" b="b"/>
              <a:pathLst>
                <a:path w="525" h="383" extrusionOk="0">
                  <a:moveTo>
                    <a:pt x="241" y="1"/>
                  </a:moveTo>
                  <a:cubicBezTo>
                    <a:pt x="1" y="1"/>
                    <a:pt x="8" y="383"/>
                    <a:pt x="263" y="383"/>
                  </a:cubicBezTo>
                  <a:cubicBezTo>
                    <a:pt x="517" y="383"/>
                    <a:pt x="524" y="1"/>
                    <a:pt x="284" y="1"/>
                  </a:cubicBezTo>
                  <a:cubicBezTo>
                    <a:pt x="277" y="1"/>
                    <a:pt x="270" y="1"/>
                    <a:pt x="263" y="2"/>
                  </a:cubicBezTo>
                  <a:cubicBezTo>
                    <a:pt x="255" y="1"/>
                    <a:pt x="248" y="1"/>
                    <a:pt x="2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5" name="Google Shape;775;p54"/>
          <p:cNvGrpSpPr/>
          <p:nvPr/>
        </p:nvGrpSpPr>
        <p:grpSpPr>
          <a:xfrm>
            <a:off x="4331395" y="2108935"/>
            <a:ext cx="481276" cy="479326"/>
            <a:chOff x="4087308" y="2856261"/>
            <a:chExt cx="481276" cy="479326"/>
          </a:xfrm>
        </p:grpSpPr>
        <p:sp>
          <p:nvSpPr>
            <p:cNvPr id="776" name="Google Shape;776;p54"/>
            <p:cNvSpPr/>
            <p:nvPr/>
          </p:nvSpPr>
          <p:spPr>
            <a:xfrm>
              <a:off x="4172228" y="2856261"/>
              <a:ext cx="396356" cy="389890"/>
            </a:xfrm>
            <a:custGeom>
              <a:avLst/>
              <a:gdLst/>
              <a:ahLst/>
              <a:cxnLst/>
              <a:rect l="l" t="t" r="r" b="b"/>
              <a:pathLst>
                <a:path w="8336" h="8200" extrusionOk="0">
                  <a:moveTo>
                    <a:pt x="6240" y="364"/>
                  </a:moveTo>
                  <a:cubicBezTo>
                    <a:pt x="7169" y="388"/>
                    <a:pt x="7907" y="1126"/>
                    <a:pt x="7907" y="2055"/>
                  </a:cubicBezTo>
                  <a:cubicBezTo>
                    <a:pt x="7907" y="2365"/>
                    <a:pt x="7788" y="2674"/>
                    <a:pt x="7573" y="2912"/>
                  </a:cubicBezTo>
                  <a:cubicBezTo>
                    <a:pt x="7288" y="3174"/>
                    <a:pt x="7240" y="3198"/>
                    <a:pt x="7073" y="3198"/>
                  </a:cubicBezTo>
                  <a:lnTo>
                    <a:pt x="6954" y="3222"/>
                  </a:lnTo>
                  <a:cubicBezTo>
                    <a:pt x="6907" y="3222"/>
                    <a:pt x="6859" y="3246"/>
                    <a:pt x="6835" y="3270"/>
                  </a:cubicBezTo>
                  <a:lnTo>
                    <a:pt x="6454" y="3651"/>
                  </a:lnTo>
                  <a:lnTo>
                    <a:pt x="4644" y="1841"/>
                  </a:lnTo>
                  <a:lnTo>
                    <a:pt x="5001" y="1460"/>
                  </a:lnTo>
                  <a:cubicBezTo>
                    <a:pt x="5049" y="1436"/>
                    <a:pt x="5073" y="1388"/>
                    <a:pt x="5073" y="1341"/>
                  </a:cubicBezTo>
                  <a:cubicBezTo>
                    <a:pt x="5073" y="1293"/>
                    <a:pt x="5073" y="1245"/>
                    <a:pt x="5073" y="1222"/>
                  </a:cubicBezTo>
                  <a:cubicBezTo>
                    <a:pt x="5097" y="1055"/>
                    <a:pt x="5121" y="983"/>
                    <a:pt x="5383" y="721"/>
                  </a:cubicBezTo>
                  <a:cubicBezTo>
                    <a:pt x="5621" y="507"/>
                    <a:pt x="5930" y="388"/>
                    <a:pt x="6240" y="364"/>
                  </a:cubicBezTo>
                  <a:close/>
                  <a:moveTo>
                    <a:pt x="3715" y="1674"/>
                  </a:moveTo>
                  <a:cubicBezTo>
                    <a:pt x="3858" y="1674"/>
                    <a:pt x="3977" y="1745"/>
                    <a:pt x="4073" y="1817"/>
                  </a:cubicBezTo>
                  <a:lnTo>
                    <a:pt x="6454" y="4222"/>
                  </a:lnTo>
                  <a:cubicBezTo>
                    <a:pt x="6645" y="4413"/>
                    <a:pt x="6645" y="4722"/>
                    <a:pt x="6454" y="4937"/>
                  </a:cubicBezTo>
                  <a:cubicBezTo>
                    <a:pt x="6359" y="5032"/>
                    <a:pt x="6234" y="5079"/>
                    <a:pt x="6109" y="5079"/>
                  </a:cubicBezTo>
                  <a:cubicBezTo>
                    <a:pt x="5984" y="5079"/>
                    <a:pt x="5859" y="5032"/>
                    <a:pt x="5764" y="4937"/>
                  </a:cubicBezTo>
                  <a:lnTo>
                    <a:pt x="3382" y="2531"/>
                  </a:lnTo>
                  <a:cubicBezTo>
                    <a:pt x="3287" y="2436"/>
                    <a:pt x="3215" y="2317"/>
                    <a:pt x="3215" y="2174"/>
                  </a:cubicBezTo>
                  <a:cubicBezTo>
                    <a:pt x="3215" y="2055"/>
                    <a:pt x="3287" y="1912"/>
                    <a:pt x="3382" y="1817"/>
                  </a:cubicBezTo>
                  <a:cubicBezTo>
                    <a:pt x="3454" y="1745"/>
                    <a:pt x="3596" y="1674"/>
                    <a:pt x="3715" y="1674"/>
                  </a:cubicBezTo>
                  <a:close/>
                  <a:moveTo>
                    <a:pt x="3382" y="3103"/>
                  </a:moveTo>
                  <a:lnTo>
                    <a:pt x="4287" y="4008"/>
                  </a:lnTo>
                  <a:lnTo>
                    <a:pt x="5216" y="4913"/>
                  </a:lnTo>
                  <a:lnTo>
                    <a:pt x="3096" y="7032"/>
                  </a:lnTo>
                  <a:cubicBezTo>
                    <a:pt x="2858" y="7270"/>
                    <a:pt x="2525" y="7413"/>
                    <a:pt x="2191" y="7413"/>
                  </a:cubicBezTo>
                  <a:cubicBezTo>
                    <a:pt x="2001" y="7413"/>
                    <a:pt x="1834" y="7366"/>
                    <a:pt x="1667" y="7294"/>
                  </a:cubicBezTo>
                  <a:cubicBezTo>
                    <a:pt x="1648" y="7288"/>
                    <a:pt x="1627" y="7285"/>
                    <a:pt x="1606" y="7285"/>
                  </a:cubicBezTo>
                  <a:cubicBezTo>
                    <a:pt x="1548" y="7285"/>
                    <a:pt x="1488" y="7307"/>
                    <a:pt x="1453" y="7342"/>
                  </a:cubicBezTo>
                  <a:lnTo>
                    <a:pt x="1072" y="7699"/>
                  </a:lnTo>
                  <a:cubicBezTo>
                    <a:pt x="1013" y="7770"/>
                    <a:pt x="923" y="7806"/>
                    <a:pt x="834" y="7806"/>
                  </a:cubicBezTo>
                  <a:cubicBezTo>
                    <a:pt x="745" y="7806"/>
                    <a:pt x="655" y="7770"/>
                    <a:pt x="596" y="7699"/>
                  </a:cubicBezTo>
                  <a:cubicBezTo>
                    <a:pt x="453" y="7580"/>
                    <a:pt x="453" y="7342"/>
                    <a:pt x="596" y="7223"/>
                  </a:cubicBezTo>
                  <a:lnTo>
                    <a:pt x="953" y="6842"/>
                  </a:lnTo>
                  <a:cubicBezTo>
                    <a:pt x="1024" y="6794"/>
                    <a:pt x="1024" y="6699"/>
                    <a:pt x="1001" y="6627"/>
                  </a:cubicBezTo>
                  <a:cubicBezTo>
                    <a:pt x="786" y="6151"/>
                    <a:pt x="905" y="5580"/>
                    <a:pt x="1263" y="5222"/>
                  </a:cubicBezTo>
                  <a:lnTo>
                    <a:pt x="1334" y="5151"/>
                  </a:lnTo>
                  <a:lnTo>
                    <a:pt x="1810" y="5627"/>
                  </a:lnTo>
                  <a:cubicBezTo>
                    <a:pt x="1858" y="5675"/>
                    <a:pt x="1906" y="5699"/>
                    <a:pt x="1953" y="5699"/>
                  </a:cubicBezTo>
                  <a:cubicBezTo>
                    <a:pt x="2001" y="5699"/>
                    <a:pt x="2048" y="5675"/>
                    <a:pt x="2096" y="5627"/>
                  </a:cubicBezTo>
                  <a:cubicBezTo>
                    <a:pt x="2168" y="5556"/>
                    <a:pt x="2168" y="5437"/>
                    <a:pt x="2096" y="5365"/>
                  </a:cubicBezTo>
                  <a:lnTo>
                    <a:pt x="1620" y="4865"/>
                  </a:lnTo>
                  <a:lnTo>
                    <a:pt x="2001" y="4484"/>
                  </a:lnTo>
                  <a:lnTo>
                    <a:pt x="2382" y="4865"/>
                  </a:lnTo>
                  <a:cubicBezTo>
                    <a:pt x="2418" y="4901"/>
                    <a:pt x="2471" y="4919"/>
                    <a:pt x="2525" y="4919"/>
                  </a:cubicBezTo>
                  <a:cubicBezTo>
                    <a:pt x="2578" y="4919"/>
                    <a:pt x="2632" y="4901"/>
                    <a:pt x="2668" y="4865"/>
                  </a:cubicBezTo>
                  <a:cubicBezTo>
                    <a:pt x="2739" y="4770"/>
                    <a:pt x="2739" y="4651"/>
                    <a:pt x="2668" y="4579"/>
                  </a:cubicBezTo>
                  <a:lnTo>
                    <a:pt x="2287" y="4198"/>
                  </a:lnTo>
                  <a:lnTo>
                    <a:pt x="2691" y="3793"/>
                  </a:lnTo>
                  <a:lnTo>
                    <a:pt x="3168" y="4294"/>
                  </a:lnTo>
                  <a:cubicBezTo>
                    <a:pt x="3203" y="4329"/>
                    <a:pt x="3251" y="4347"/>
                    <a:pt x="3302" y="4347"/>
                  </a:cubicBezTo>
                  <a:cubicBezTo>
                    <a:pt x="3352" y="4347"/>
                    <a:pt x="3406" y="4329"/>
                    <a:pt x="3454" y="4294"/>
                  </a:cubicBezTo>
                  <a:cubicBezTo>
                    <a:pt x="3525" y="4198"/>
                    <a:pt x="3525" y="4079"/>
                    <a:pt x="3454" y="4008"/>
                  </a:cubicBezTo>
                  <a:lnTo>
                    <a:pt x="2953" y="3531"/>
                  </a:lnTo>
                  <a:lnTo>
                    <a:pt x="3382" y="3103"/>
                  </a:lnTo>
                  <a:close/>
                  <a:moveTo>
                    <a:pt x="6379" y="1"/>
                  </a:moveTo>
                  <a:cubicBezTo>
                    <a:pt x="6333" y="1"/>
                    <a:pt x="6286" y="3"/>
                    <a:pt x="6240" y="7"/>
                  </a:cubicBezTo>
                  <a:cubicBezTo>
                    <a:pt x="5811" y="7"/>
                    <a:pt x="5430" y="174"/>
                    <a:pt x="5121" y="436"/>
                  </a:cubicBezTo>
                  <a:cubicBezTo>
                    <a:pt x="4763" y="817"/>
                    <a:pt x="4716" y="960"/>
                    <a:pt x="4692" y="1174"/>
                  </a:cubicBezTo>
                  <a:cubicBezTo>
                    <a:pt x="4692" y="1198"/>
                    <a:pt x="4692" y="1222"/>
                    <a:pt x="4692" y="1245"/>
                  </a:cubicBezTo>
                  <a:lnTo>
                    <a:pt x="4358" y="1579"/>
                  </a:lnTo>
                  <a:cubicBezTo>
                    <a:pt x="4180" y="1441"/>
                    <a:pt x="3992" y="1382"/>
                    <a:pt x="3813" y="1382"/>
                  </a:cubicBezTo>
                  <a:cubicBezTo>
                    <a:pt x="3154" y="1382"/>
                    <a:pt x="2615" y="2181"/>
                    <a:pt x="3120" y="2817"/>
                  </a:cubicBezTo>
                  <a:lnTo>
                    <a:pt x="977" y="4937"/>
                  </a:lnTo>
                  <a:cubicBezTo>
                    <a:pt x="739" y="5175"/>
                    <a:pt x="572" y="5484"/>
                    <a:pt x="524" y="5818"/>
                  </a:cubicBezTo>
                  <a:cubicBezTo>
                    <a:pt x="477" y="6103"/>
                    <a:pt x="477" y="6389"/>
                    <a:pt x="572" y="6651"/>
                  </a:cubicBezTo>
                  <a:lnTo>
                    <a:pt x="310" y="6937"/>
                  </a:lnTo>
                  <a:cubicBezTo>
                    <a:pt x="0" y="7223"/>
                    <a:pt x="0" y="7699"/>
                    <a:pt x="310" y="7985"/>
                  </a:cubicBezTo>
                  <a:cubicBezTo>
                    <a:pt x="429" y="8128"/>
                    <a:pt x="620" y="8199"/>
                    <a:pt x="834" y="8199"/>
                  </a:cubicBezTo>
                  <a:cubicBezTo>
                    <a:pt x="1024" y="8199"/>
                    <a:pt x="1215" y="8128"/>
                    <a:pt x="1358" y="7985"/>
                  </a:cubicBezTo>
                  <a:lnTo>
                    <a:pt x="1620" y="7723"/>
                  </a:lnTo>
                  <a:cubicBezTo>
                    <a:pt x="1787" y="7770"/>
                    <a:pt x="1977" y="7794"/>
                    <a:pt x="2168" y="7794"/>
                  </a:cubicBezTo>
                  <a:cubicBezTo>
                    <a:pt x="2193" y="7796"/>
                    <a:pt x="2218" y="7796"/>
                    <a:pt x="2244" y="7796"/>
                  </a:cubicBezTo>
                  <a:cubicBezTo>
                    <a:pt x="2668" y="7796"/>
                    <a:pt x="3066" y="7610"/>
                    <a:pt x="3358" y="7318"/>
                  </a:cubicBezTo>
                  <a:lnTo>
                    <a:pt x="5478" y="5199"/>
                  </a:lnTo>
                  <a:cubicBezTo>
                    <a:pt x="5682" y="5456"/>
                    <a:pt x="5925" y="5561"/>
                    <a:pt x="6160" y="5561"/>
                  </a:cubicBezTo>
                  <a:cubicBezTo>
                    <a:pt x="6884" y="5561"/>
                    <a:pt x="7531" y="4565"/>
                    <a:pt x="6740" y="3936"/>
                  </a:cubicBezTo>
                  <a:lnTo>
                    <a:pt x="7073" y="3603"/>
                  </a:lnTo>
                  <a:lnTo>
                    <a:pt x="7121" y="3603"/>
                  </a:lnTo>
                  <a:cubicBezTo>
                    <a:pt x="7359" y="3579"/>
                    <a:pt x="7502" y="3555"/>
                    <a:pt x="7859" y="3198"/>
                  </a:cubicBezTo>
                  <a:cubicBezTo>
                    <a:pt x="8145" y="2889"/>
                    <a:pt x="8288" y="2484"/>
                    <a:pt x="8312" y="2079"/>
                  </a:cubicBezTo>
                  <a:cubicBezTo>
                    <a:pt x="8336" y="1507"/>
                    <a:pt x="8121" y="983"/>
                    <a:pt x="7716" y="602"/>
                  </a:cubicBezTo>
                  <a:cubicBezTo>
                    <a:pt x="7368" y="232"/>
                    <a:pt x="6879" y="1"/>
                    <a:pt x="63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54"/>
            <p:cNvSpPr/>
            <p:nvPr/>
          </p:nvSpPr>
          <p:spPr>
            <a:xfrm>
              <a:off x="4338691" y="3063805"/>
              <a:ext cx="20398" cy="19257"/>
            </a:xfrm>
            <a:custGeom>
              <a:avLst/>
              <a:gdLst/>
              <a:ahLst/>
              <a:cxnLst/>
              <a:rect l="l" t="t" r="r" b="b"/>
              <a:pathLst>
                <a:path w="429" h="405" extrusionOk="0">
                  <a:moveTo>
                    <a:pt x="206" y="0"/>
                  </a:moveTo>
                  <a:cubicBezTo>
                    <a:pt x="155" y="0"/>
                    <a:pt x="107" y="24"/>
                    <a:pt x="72" y="71"/>
                  </a:cubicBezTo>
                  <a:cubicBezTo>
                    <a:pt x="0" y="143"/>
                    <a:pt x="0" y="262"/>
                    <a:pt x="72" y="333"/>
                  </a:cubicBezTo>
                  <a:cubicBezTo>
                    <a:pt x="107" y="381"/>
                    <a:pt x="155" y="405"/>
                    <a:pt x="206" y="405"/>
                  </a:cubicBezTo>
                  <a:cubicBezTo>
                    <a:pt x="256" y="405"/>
                    <a:pt x="310" y="381"/>
                    <a:pt x="357" y="333"/>
                  </a:cubicBezTo>
                  <a:cubicBezTo>
                    <a:pt x="429" y="262"/>
                    <a:pt x="429" y="143"/>
                    <a:pt x="357" y="71"/>
                  </a:cubicBezTo>
                  <a:cubicBezTo>
                    <a:pt x="310" y="24"/>
                    <a:pt x="256" y="0"/>
                    <a:pt x="2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54"/>
            <p:cNvSpPr/>
            <p:nvPr/>
          </p:nvSpPr>
          <p:spPr>
            <a:xfrm>
              <a:off x="4274122" y="3128042"/>
              <a:ext cx="24011" cy="19162"/>
            </a:xfrm>
            <a:custGeom>
              <a:avLst/>
              <a:gdLst/>
              <a:ahLst/>
              <a:cxnLst/>
              <a:rect l="l" t="t" r="r" b="b"/>
              <a:pathLst>
                <a:path w="505" h="403" extrusionOk="0">
                  <a:moveTo>
                    <a:pt x="206" y="0"/>
                  </a:moveTo>
                  <a:cubicBezTo>
                    <a:pt x="156" y="0"/>
                    <a:pt x="108" y="18"/>
                    <a:pt x="72" y="54"/>
                  </a:cubicBezTo>
                  <a:cubicBezTo>
                    <a:pt x="1" y="125"/>
                    <a:pt x="1" y="268"/>
                    <a:pt x="72" y="340"/>
                  </a:cubicBezTo>
                  <a:cubicBezTo>
                    <a:pt x="116" y="384"/>
                    <a:pt x="166" y="403"/>
                    <a:pt x="213" y="403"/>
                  </a:cubicBezTo>
                  <a:cubicBezTo>
                    <a:pt x="370" y="403"/>
                    <a:pt x="504" y="200"/>
                    <a:pt x="358" y="54"/>
                  </a:cubicBezTo>
                  <a:cubicBezTo>
                    <a:pt x="310" y="18"/>
                    <a:pt x="257" y="0"/>
                    <a:pt x="2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54"/>
            <p:cNvSpPr/>
            <p:nvPr/>
          </p:nvSpPr>
          <p:spPr>
            <a:xfrm>
              <a:off x="4087308" y="3249050"/>
              <a:ext cx="88343" cy="86536"/>
            </a:xfrm>
            <a:custGeom>
              <a:avLst/>
              <a:gdLst/>
              <a:ahLst/>
              <a:cxnLst/>
              <a:rect l="l" t="t" r="r" b="b"/>
              <a:pathLst>
                <a:path w="1858" h="1820" extrusionOk="0">
                  <a:moveTo>
                    <a:pt x="1429" y="414"/>
                  </a:moveTo>
                  <a:lnTo>
                    <a:pt x="1429" y="414"/>
                  </a:lnTo>
                  <a:cubicBezTo>
                    <a:pt x="1358" y="938"/>
                    <a:pt x="1239" y="1438"/>
                    <a:pt x="834" y="1438"/>
                  </a:cubicBezTo>
                  <a:cubicBezTo>
                    <a:pt x="715" y="1415"/>
                    <a:pt x="596" y="1367"/>
                    <a:pt x="524" y="1296"/>
                  </a:cubicBezTo>
                  <a:cubicBezTo>
                    <a:pt x="453" y="1224"/>
                    <a:pt x="405" y="1105"/>
                    <a:pt x="405" y="986"/>
                  </a:cubicBezTo>
                  <a:cubicBezTo>
                    <a:pt x="405" y="581"/>
                    <a:pt x="905" y="462"/>
                    <a:pt x="1429" y="414"/>
                  </a:cubicBezTo>
                  <a:close/>
                  <a:moveTo>
                    <a:pt x="1672" y="0"/>
                  </a:moveTo>
                  <a:cubicBezTo>
                    <a:pt x="1656" y="0"/>
                    <a:pt x="1639" y="3"/>
                    <a:pt x="1620" y="10"/>
                  </a:cubicBezTo>
                  <a:cubicBezTo>
                    <a:pt x="1310" y="10"/>
                    <a:pt x="977" y="57"/>
                    <a:pt x="667" y="152"/>
                  </a:cubicBezTo>
                  <a:cubicBezTo>
                    <a:pt x="286" y="248"/>
                    <a:pt x="0" y="581"/>
                    <a:pt x="0" y="986"/>
                  </a:cubicBezTo>
                  <a:cubicBezTo>
                    <a:pt x="0" y="1438"/>
                    <a:pt x="358" y="1796"/>
                    <a:pt x="834" y="1819"/>
                  </a:cubicBezTo>
                  <a:cubicBezTo>
                    <a:pt x="1239" y="1819"/>
                    <a:pt x="1572" y="1534"/>
                    <a:pt x="1667" y="1176"/>
                  </a:cubicBezTo>
                  <a:cubicBezTo>
                    <a:pt x="1763" y="867"/>
                    <a:pt x="1834" y="533"/>
                    <a:pt x="1834" y="224"/>
                  </a:cubicBezTo>
                  <a:cubicBezTo>
                    <a:pt x="1858" y="152"/>
                    <a:pt x="1834" y="105"/>
                    <a:pt x="1786" y="57"/>
                  </a:cubicBezTo>
                  <a:cubicBezTo>
                    <a:pt x="1752" y="22"/>
                    <a:pt x="1717" y="0"/>
                    <a:pt x="16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0" name="Google Shape;780;p54"/>
          <p:cNvSpPr/>
          <p:nvPr/>
        </p:nvSpPr>
        <p:spPr>
          <a:xfrm>
            <a:off x="6612050" y="-1020275"/>
            <a:ext cx="2325600" cy="2325600"/>
          </a:xfrm>
          <a:prstGeom prst="ellipse">
            <a:avLst/>
          </a:prstGeom>
          <a:gradFill>
            <a:gsLst>
              <a:gs pos="0">
                <a:schemeClr val="lt2"/>
              </a:gs>
              <a:gs pos="64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81" name="Google Shape;781;p54"/>
          <p:cNvGrpSpPr/>
          <p:nvPr/>
        </p:nvGrpSpPr>
        <p:grpSpPr>
          <a:xfrm rot="292070" flipH="1">
            <a:off x="8593537" y="4037311"/>
            <a:ext cx="412155" cy="372558"/>
            <a:chOff x="885425" y="236425"/>
            <a:chExt cx="5641050" cy="5099100"/>
          </a:xfrm>
        </p:grpSpPr>
        <p:sp>
          <p:nvSpPr>
            <p:cNvPr id="782" name="Google Shape;782;p54"/>
            <p:cNvSpPr/>
            <p:nvPr/>
          </p:nvSpPr>
          <p:spPr>
            <a:xfrm>
              <a:off x="1731575" y="2110750"/>
              <a:ext cx="3944125" cy="3224775"/>
            </a:xfrm>
            <a:custGeom>
              <a:avLst/>
              <a:gdLst/>
              <a:ahLst/>
              <a:cxnLst/>
              <a:rect l="l" t="t" r="r" b="b"/>
              <a:pathLst>
                <a:path w="157765" h="128991" extrusionOk="0">
                  <a:moveTo>
                    <a:pt x="82674" y="4439"/>
                  </a:moveTo>
                  <a:cubicBezTo>
                    <a:pt x="83229" y="4439"/>
                    <a:pt x="83784" y="4624"/>
                    <a:pt x="84339" y="4624"/>
                  </a:cubicBezTo>
                  <a:cubicBezTo>
                    <a:pt x="103019" y="6844"/>
                    <a:pt x="122254" y="20900"/>
                    <a:pt x="134275" y="41060"/>
                  </a:cubicBezTo>
                  <a:cubicBezTo>
                    <a:pt x="152586" y="71946"/>
                    <a:pt x="149441" y="107827"/>
                    <a:pt x="127247" y="121144"/>
                  </a:cubicBezTo>
                  <a:cubicBezTo>
                    <a:pt x="123531" y="123340"/>
                    <a:pt x="119698" y="124147"/>
                    <a:pt x="115644" y="124147"/>
                  </a:cubicBezTo>
                  <a:cubicBezTo>
                    <a:pt x="110822" y="124147"/>
                    <a:pt x="105686" y="123005"/>
                    <a:pt x="100060" y="121698"/>
                  </a:cubicBezTo>
                  <a:cubicBezTo>
                    <a:pt x="93216" y="119756"/>
                    <a:pt x="86096" y="118785"/>
                    <a:pt x="78975" y="118785"/>
                  </a:cubicBezTo>
                  <a:cubicBezTo>
                    <a:pt x="71854" y="118785"/>
                    <a:pt x="64734" y="119756"/>
                    <a:pt x="57891" y="121698"/>
                  </a:cubicBezTo>
                  <a:cubicBezTo>
                    <a:pt x="52364" y="123005"/>
                    <a:pt x="47220" y="124147"/>
                    <a:pt x="42369" y="124147"/>
                  </a:cubicBezTo>
                  <a:cubicBezTo>
                    <a:pt x="38291" y="124147"/>
                    <a:pt x="34420" y="123340"/>
                    <a:pt x="30703" y="121144"/>
                  </a:cubicBezTo>
                  <a:cubicBezTo>
                    <a:pt x="8509" y="107827"/>
                    <a:pt x="5365" y="71946"/>
                    <a:pt x="23860" y="41060"/>
                  </a:cubicBezTo>
                  <a:cubicBezTo>
                    <a:pt x="35881" y="20900"/>
                    <a:pt x="54931" y="6844"/>
                    <a:pt x="73612" y="4624"/>
                  </a:cubicBezTo>
                  <a:cubicBezTo>
                    <a:pt x="74166" y="4439"/>
                    <a:pt x="74906" y="4439"/>
                    <a:pt x="75461" y="4439"/>
                  </a:cubicBezTo>
                  <a:close/>
                  <a:moveTo>
                    <a:pt x="75091" y="0"/>
                  </a:moveTo>
                  <a:lnTo>
                    <a:pt x="73057" y="185"/>
                  </a:lnTo>
                  <a:cubicBezTo>
                    <a:pt x="52897" y="2590"/>
                    <a:pt x="32552" y="17571"/>
                    <a:pt x="19791" y="38840"/>
                  </a:cubicBezTo>
                  <a:cubicBezTo>
                    <a:pt x="1" y="71946"/>
                    <a:pt x="3885" y="110786"/>
                    <a:pt x="28299" y="125212"/>
                  </a:cubicBezTo>
                  <a:cubicBezTo>
                    <a:pt x="32285" y="127639"/>
                    <a:pt x="36760" y="128929"/>
                    <a:pt x="41265" y="128929"/>
                  </a:cubicBezTo>
                  <a:cubicBezTo>
                    <a:pt x="41566" y="128929"/>
                    <a:pt x="41868" y="128923"/>
                    <a:pt x="42170" y="128912"/>
                  </a:cubicBezTo>
                  <a:cubicBezTo>
                    <a:pt x="47718" y="128727"/>
                    <a:pt x="53267" y="127802"/>
                    <a:pt x="58815" y="126507"/>
                  </a:cubicBezTo>
                  <a:cubicBezTo>
                    <a:pt x="65289" y="124658"/>
                    <a:pt x="72132" y="123733"/>
                    <a:pt x="78975" y="123548"/>
                  </a:cubicBezTo>
                  <a:cubicBezTo>
                    <a:pt x="85818" y="123733"/>
                    <a:pt x="92477" y="124658"/>
                    <a:pt x="99135" y="126507"/>
                  </a:cubicBezTo>
                  <a:cubicBezTo>
                    <a:pt x="104789" y="127774"/>
                    <a:pt x="110237" y="128990"/>
                    <a:pt x="115562" y="128990"/>
                  </a:cubicBezTo>
                  <a:cubicBezTo>
                    <a:pt x="120339" y="128990"/>
                    <a:pt x="125016" y="128011"/>
                    <a:pt x="129652" y="125212"/>
                  </a:cubicBezTo>
                  <a:cubicBezTo>
                    <a:pt x="154065" y="110786"/>
                    <a:pt x="157764" y="71946"/>
                    <a:pt x="138159" y="38840"/>
                  </a:cubicBezTo>
                  <a:cubicBezTo>
                    <a:pt x="125398" y="17571"/>
                    <a:pt x="104868" y="2590"/>
                    <a:pt x="84709" y="185"/>
                  </a:cubicBezTo>
                  <a:lnTo>
                    <a:pt x="82859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54"/>
            <p:cNvSpPr/>
            <p:nvPr/>
          </p:nvSpPr>
          <p:spPr>
            <a:xfrm>
              <a:off x="885425" y="1359950"/>
              <a:ext cx="1447275" cy="1735700"/>
            </a:xfrm>
            <a:custGeom>
              <a:avLst/>
              <a:gdLst/>
              <a:ahLst/>
              <a:cxnLst/>
              <a:rect l="l" t="t" r="r" b="b"/>
              <a:pathLst>
                <a:path w="57891" h="69428" extrusionOk="0">
                  <a:moveTo>
                    <a:pt x="22935" y="4694"/>
                  </a:moveTo>
                  <a:cubicBezTo>
                    <a:pt x="24969" y="4694"/>
                    <a:pt x="27004" y="5064"/>
                    <a:pt x="28853" y="5804"/>
                  </a:cubicBezTo>
                  <a:cubicBezTo>
                    <a:pt x="36066" y="8948"/>
                    <a:pt x="42725" y="16716"/>
                    <a:pt x="46609" y="26703"/>
                  </a:cubicBezTo>
                  <a:cubicBezTo>
                    <a:pt x="52712" y="42794"/>
                    <a:pt x="49753" y="59440"/>
                    <a:pt x="39950" y="63878"/>
                  </a:cubicBezTo>
                  <a:cubicBezTo>
                    <a:pt x="38303" y="64572"/>
                    <a:pt x="36533" y="64900"/>
                    <a:pt x="34775" y="64900"/>
                  </a:cubicBezTo>
                  <a:cubicBezTo>
                    <a:pt x="32783" y="64900"/>
                    <a:pt x="30806" y="64479"/>
                    <a:pt x="29038" y="63694"/>
                  </a:cubicBezTo>
                  <a:cubicBezTo>
                    <a:pt x="21640" y="60549"/>
                    <a:pt x="14982" y="52781"/>
                    <a:pt x="11283" y="42794"/>
                  </a:cubicBezTo>
                  <a:cubicBezTo>
                    <a:pt x="5180" y="26888"/>
                    <a:pt x="8139" y="10058"/>
                    <a:pt x="17941" y="5619"/>
                  </a:cubicBezTo>
                  <a:cubicBezTo>
                    <a:pt x="19421" y="5064"/>
                    <a:pt x="21270" y="4694"/>
                    <a:pt x="22935" y="4694"/>
                  </a:cubicBezTo>
                  <a:close/>
                  <a:moveTo>
                    <a:pt x="23197" y="0"/>
                  </a:moveTo>
                  <a:cubicBezTo>
                    <a:pt x="20782" y="0"/>
                    <a:pt x="18348" y="462"/>
                    <a:pt x="16092" y="1365"/>
                  </a:cubicBezTo>
                  <a:cubicBezTo>
                    <a:pt x="4070" y="6913"/>
                    <a:pt x="1" y="26148"/>
                    <a:pt x="6844" y="44459"/>
                  </a:cubicBezTo>
                  <a:cubicBezTo>
                    <a:pt x="11098" y="55741"/>
                    <a:pt x="18681" y="64433"/>
                    <a:pt x="27189" y="67947"/>
                  </a:cubicBezTo>
                  <a:cubicBezTo>
                    <a:pt x="29593" y="68872"/>
                    <a:pt x="32182" y="69427"/>
                    <a:pt x="34957" y="69427"/>
                  </a:cubicBezTo>
                  <a:cubicBezTo>
                    <a:pt x="37361" y="69427"/>
                    <a:pt x="39580" y="69057"/>
                    <a:pt x="41800" y="67947"/>
                  </a:cubicBezTo>
                  <a:cubicBezTo>
                    <a:pt x="53822" y="62584"/>
                    <a:pt x="57891" y="43349"/>
                    <a:pt x="50862" y="25039"/>
                  </a:cubicBezTo>
                  <a:cubicBezTo>
                    <a:pt x="46609" y="13757"/>
                    <a:pt x="39026" y="5064"/>
                    <a:pt x="30518" y="1550"/>
                  </a:cubicBezTo>
                  <a:cubicBezTo>
                    <a:pt x="28246" y="508"/>
                    <a:pt x="25731" y="0"/>
                    <a:pt x="2319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54"/>
            <p:cNvSpPr/>
            <p:nvPr/>
          </p:nvSpPr>
          <p:spPr>
            <a:xfrm>
              <a:off x="2170850" y="241050"/>
              <a:ext cx="1405650" cy="1763375"/>
            </a:xfrm>
            <a:custGeom>
              <a:avLst/>
              <a:gdLst/>
              <a:ahLst/>
              <a:cxnLst/>
              <a:rect l="l" t="t" r="r" b="b"/>
              <a:pathLst>
                <a:path w="56226" h="70535" extrusionOk="0">
                  <a:moveTo>
                    <a:pt x="23796" y="4622"/>
                  </a:moveTo>
                  <a:cubicBezTo>
                    <a:pt x="26113" y="4622"/>
                    <a:pt x="28367" y="5200"/>
                    <a:pt x="30332" y="6356"/>
                  </a:cubicBezTo>
                  <a:cubicBezTo>
                    <a:pt x="37545" y="10240"/>
                    <a:pt x="43464" y="18563"/>
                    <a:pt x="46423" y="28920"/>
                  </a:cubicBezTo>
                  <a:cubicBezTo>
                    <a:pt x="51047" y="45566"/>
                    <a:pt x="46608" y="61842"/>
                    <a:pt x="36436" y="65356"/>
                  </a:cubicBezTo>
                  <a:cubicBezTo>
                    <a:pt x="35217" y="65741"/>
                    <a:pt x="33955" y="65925"/>
                    <a:pt x="32686" y="65925"/>
                  </a:cubicBezTo>
                  <a:cubicBezTo>
                    <a:pt x="30295" y="65925"/>
                    <a:pt x="27883" y="65269"/>
                    <a:pt x="25709" y="64061"/>
                  </a:cubicBezTo>
                  <a:cubicBezTo>
                    <a:pt x="18680" y="60362"/>
                    <a:pt x="12762" y="51854"/>
                    <a:pt x="9803" y="41497"/>
                  </a:cubicBezTo>
                  <a:cubicBezTo>
                    <a:pt x="4994" y="24851"/>
                    <a:pt x="9433" y="8576"/>
                    <a:pt x="19605" y="5247"/>
                  </a:cubicBezTo>
                  <a:cubicBezTo>
                    <a:pt x="20992" y="4830"/>
                    <a:pt x="22405" y="4622"/>
                    <a:pt x="23796" y="4622"/>
                  </a:cubicBezTo>
                  <a:close/>
                  <a:moveTo>
                    <a:pt x="23512" y="1"/>
                  </a:moveTo>
                  <a:cubicBezTo>
                    <a:pt x="21696" y="1"/>
                    <a:pt x="19874" y="270"/>
                    <a:pt x="18126" y="808"/>
                  </a:cubicBezTo>
                  <a:cubicBezTo>
                    <a:pt x="5734" y="5062"/>
                    <a:pt x="0" y="23742"/>
                    <a:pt x="5364" y="42792"/>
                  </a:cubicBezTo>
                  <a:cubicBezTo>
                    <a:pt x="8693" y="54259"/>
                    <a:pt x="15536" y="63876"/>
                    <a:pt x="23674" y="68130"/>
                  </a:cubicBezTo>
                  <a:cubicBezTo>
                    <a:pt x="26448" y="69610"/>
                    <a:pt x="29593" y="70534"/>
                    <a:pt x="32737" y="70534"/>
                  </a:cubicBezTo>
                  <a:cubicBezTo>
                    <a:pt x="34586" y="70534"/>
                    <a:pt x="36251" y="70350"/>
                    <a:pt x="37915" y="69795"/>
                  </a:cubicBezTo>
                  <a:cubicBezTo>
                    <a:pt x="50492" y="65541"/>
                    <a:pt x="56225" y="46861"/>
                    <a:pt x="50862" y="27811"/>
                  </a:cubicBezTo>
                  <a:cubicBezTo>
                    <a:pt x="47533" y="16159"/>
                    <a:pt x="40690" y="6726"/>
                    <a:pt x="32552" y="2472"/>
                  </a:cubicBezTo>
                  <a:cubicBezTo>
                    <a:pt x="29845" y="825"/>
                    <a:pt x="26688" y="1"/>
                    <a:pt x="2351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54"/>
            <p:cNvSpPr/>
            <p:nvPr/>
          </p:nvSpPr>
          <p:spPr>
            <a:xfrm>
              <a:off x="5074575" y="1360525"/>
              <a:ext cx="1451900" cy="1735100"/>
            </a:xfrm>
            <a:custGeom>
              <a:avLst/>
              <a:gdLst/>
              <a:ahLst/>
              <a:cxnLst/>
              <a:rect l="l" t="t" r="r" b="b"/>
              <a:pathLst>
                <a:path w="58076" h="69404" extrusionOk="0">
                  <a:moveTo>
                    <a:pt x="34956" y="4671"/>
                  </a:moveTo>
                  <a:cubicBezTo>
                    <a:pt x="36806" y="4671"/>
                    <a:pt x="38470" y="5041"/>
                    <a:pt x="39950" y="5596"/>
                  </a:cubicBezTo>
                  <a:cubicBezTo>
                    <a:pt x="49937" y="10035"/>
                    <a:pt x="52897" y="26680"/>
                    <a:pt x="46793" y="42771"/>
                  </a:cubicBezTo>
                  <a:cubicBezTo>
                    <a:pt x="42909" y="52943"/>
                    <a:pt x="36251" y="60711"/>
                    <a:pt x="29038" y="63671"/>
                  </a:cubicBezTo>
                  <a:cubicBezTo>
                    <a:pt x="27172" y="64456"/>
                    <a:pt x="25201" y="64877"/>
                    <a:pt x="23236" y="64877"/>
                  </a:cubicBezTo>
                  <a:cubicBezTo>
                    <a:pt x="21502" y="64877"/>
                    <a:pt x="19773" y="64549"/>
                    <a:pt x="18126" y="63855"/>
                  </a:cubicBezTo>
                  <a:cubicBezTo>
                    <a:pt x="8138" y="59417"/>
                    <a:pt x="5179" y="42771"/>
                    <a:pt x="11283" y="26680"/>
                  </a:cubicBezTo>
                  <a:cubicBezTo>
                    <a:pt x="15167" y="16693"/>
                    <a:pt x="21825" y="8925"/>
                    <a:pt x="29038" y="5781"/>
                  </a:cubicBezTo>
                  <a:cubicBezTo>
                    <a:pt x="30887" y="5041"/>
                    <a:pt x="32922" y="4671"/>
                    <a:pt x="34956" y="4671"/>
                  </a:cubicBezTo>
                  <a:close/>
                  <a:moveTo>
                    <a:pt x="34494" y="1"/>
                  </a:moveTo>
                  <a:cubicBezTo>
                    <a:pt x="31997" y="1"/>
                    <a:pt x="29500" y="510"/>
                    <a:pt x="27188" y="1527"/>
                  </a:cubicBezTo>
                  <a:cubicBezTo>
                    <a:pt x="18866" y="5041"/>
                    <a:pt x="11283" y="13734"/>
                    <a:pt x="7029" y="25016"/>
                  </a:cubicBezTo>
                  <a:cubicBezTo>
                    <a:pt x="1" y="43326"/>
                    <a:pt x="4070" y="62561"/>
                    <a:pt x="16091" y="67924"/>
                  </a:cubicBezTo>
                  <a:cubicBezTo>
                    <a:pt x="18311" y="69034"/>
                    <a:pt x="20715" y="69404"/>
                    <a:pt x="23120" y="69404"/>
                  </a:cubicBezTo>
                  <a:cubicBezTo>
                    <a:pt x="25709" y="69404"/>
                    <a:pt x="28298" y="68849"/>
                    <a:pt x="30703" y="67924"/>
                  </a:cubicBezTo>
                  <a:cubicBezTo>
                    <a:pt x="39025" y="64410"/>
                    <a:pt x="46608" y="55718"/>
                    <a:pt x="51047" y="44436"/>
                  </a:cubicBezTo>
                  <a:cubicBezTo>
                    <a:pt x="58075" y="26125"/>
                    <a:pt x="53821" y="6890"/>
                    <a:pt x="41800" y="1527"/>
                  </a:cubicBezTo>
                  <a:cubicBezTo>
                    <a:pt x="39488" y="510"/>
                    <a:pt x="36991" y="1"/>
                    <a:pt x="3449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54"/>
            <p:cNvSpPr/>
            <p:nvPr/>
          </p:nvSpPr>
          <p:spPr>
            <a:xfrm>
              <a:off x="3835400" y="236425"/>
              <a:ext cx="1405650" cy="1768000"/>
            </a:xfrm>
            <a:custGeom>
              <a:avLst/>
              <a:gdLst/>
              <a:ahLst/>
              <a:cxnLst/>
              <a:rect l="l" t="t" r="r" b="b"/>
              <a:pathLst>
                <a:path w="56226" h="70720" extrusionOk="0">
                  <a:moveTo>
                    <a:pt x="32737" y="4692"/>
                  </a:moveTo>
                  <a:cubicBezTo>
                    <a:pt x="34032" y="4692"/>
                    <a:pt x="35326" y="4877"/>
                    <a:pt x="36436" y="5432"/>
                  </a:cubicBezTo>
                  <a:cubicBezTo>
                    <a:pt x="46608" y="8761"/>
                    <a:pt x="51047" y="25036"/>
                    <a:pt x="46423" y="41682"/>
                  </a:cubicBezTo>
                  <a:cubicBezTo>
                    <a:pt x="43464" y="52039"/>
                    <a:pt x="37361" y="60547"/>
                    <a:pt x="30333" y="64246"/>
                  </a:cubicBezTo>
                  <a:cubicBezTo>
                    <a:pt x="28284" y="65451"/>
                    <a:pt x="25922" y="66028"/>
                    <a:pt x="23501" y="66028"/>
                  </a:cubicBezTo>
                  <a:cubicBezTo>
                    <a:pt x="22206" y="66028"/>
                    <a:pt x="20895" y="65863"/>
                    <a:pt x="19606" y="65541"/>
                  </a:cubicBezTo>
                  <a:cubicBezTo>
                    <a:pt x="9433" y="62027"/>
                    <a:pt x="5179" y="45751"/>
                    <a:pt x="9803" y="29105"/>
                  </a:cubicBezTo>
                  <a:cubicBezTo>
                    <a:pt x="12762" y="18748"/>
                    <a:pt x="18681" y="10425"/>
                    <a:pt x="25709" y="6541"/>
                  </a:cubicBezTo>
                  <a:cubicBezTo>
                    <a:pt x="27928" y="5432"/>
                    <a:pt x="30333" y="4877"/>
                    <a:pt x="32737" y="4692"/>
                  </a:cubicBezTo>
                  <a:close/>
                  <a:moveTo>
                    <a:pt x="32633" y="1"/>
                  </a:moveTo>
                  <a:cubicBezTo>
                    <a:pt x="29463" y="1"/>
                    <a:pt x="26381" y="825"/>
                    <a:pt x="23674" y="2472"/>
                  </a:cubicBezTo>
                  <a:cubicBezTo>
                    <a:pt x="15537" y="6726"/>
                    <a:pt x="8693" y="16344"/>
                    <a:pt x="5364" y="27811"/>
                  </a:cubicBezTo>
                  <a:cubicBezTo>
                    <a:pt x="1" y="46676"/>
                    <a:pt x="5734" y="65726"/>
                    <a:pt x="18126" y="69795"/>
                  </a:cubicBezTo>
                  <a:cubicBezTo>
                    <a:pt x="19975" y="70350"/>
                    <a:pt x="21640" y="70719"/>
                    <a:pt x="23490" y="70719"/>
                  </a:cubicBezTo>
                  <a:cubicBezTo>
                    <a:pt x="26634" y="70719"/>
                    <a:pt x="29778" y="69795"/>
                    <a:pt x="32552" y="68315"/>
                  </a:cubicBezTo>
                  <a:cubicBezTo>
                    <a:pt x="40690" y="63876"/>
                    <a:pt x="47533" y="54444"/>
                    <a:pt x="50862" y="42792"/>
                  </a:cubicBezTo>
                  <a:cubicBezTo>
                    <a:pt x="56226" y="23927"/>
                    <a:pt x="50492" y="5062"/>
                    <a:pt x="38101" y="808"/>
                  </a:cubicBezTo>
                  <a:cubicBezTo>
                    <a:pt x="36285" y="270"/>
                    <a:pt x="34444" y="1"/>
                    <a:pt x="32633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7" name="Google Shape;787;p54"/>
          <p:cNvGrpSpPr/>
          <p:nvPr/>
        </p:nvGrpSpPr>
        <p:grpSpPr>
          <a:xfrm rot="-292070">
            <a:off x="141339" y="1261873"/>
            <a:ext cx="412155" cy="372558"/>
            <a:chOff x="885425" y="236425"/>
            <a:chExt cx="5641050" cy="5099100"/>
          </a:xfrm>
        </p:grpSpPr>
        <p:sp>
          <p:nvSpPr>
            <p:cNvPr id="788" name="Google Shape;788;p54"/>
            <p:cNvSpPr/>
            <p:nvPr/>
          </p:nvSpPr>
          <p:spPr>
            <a:xfrm>
              <a:off x="1731575" y="2110750"/>
              <a:ext cx="3944125" cy="3224775"/>
            </a:xfrm>
            <a:custGeom>
              <a:avLst/>
              <a:gdLst/>
              <a:ahLst/>
              <a:cxnLst/>
              <a:rect l="l" t="t" r="r" b="b"/>
              <a:pathLst>
                <a:path w="157765" h="128991" extrusionOk="0">
                  <a:moveTo>
                    <a:pt x="82674" y="4439"/>
                  </a:moveTo>
                  <a:cubicBezTo>
                    <a:pt x="83229" y="4439"/>
                    <a:pt x="83784" y="4624"/>
                    <a:pt x="84339" y="4624"/>
                  </a:cubicBezTo>
                  <a:cubicBezTo>
                    <a:pt x="103019" y="6844"/>
                    <a:pt x="122254" y="20900"/>
                    <a:pt x="134275" y="41060"/>
                  </a:cubicBezTo>
                  <a:cubicBezTo>
                    <a:pt x="152586" y="71946"/>
                    <a:pt x="149441" y="107827"/>
                    <a:pt x="127247" y="121144"/>
                  </a:cubicBezTo>
                  <a:cubicBezTo>
                    <a:pt x="123531" y="123340"/>
                    <a:pt x="119698" y="124147"/>
                    <a:pt x="115644" y="124147"/>
                  </a:cubicBezTo>
                  <a:cubicBezTo>
                    <a:pt x="110822" y="124147"/>
                    <a:pt x="105686" y="123005"/>
                    <a:pt x="100060" y="121698"/>
                  </a:cubicBezTo>
                  <a:cubicBezTo>
                    <a:pt x="93216" y="119756"/>
                    <a:pt x="86096" y="118785"/>
                    <a:pt x="78975" y="118785"/>
                  </a:cubicBezTo>
                  <a:cubicBezTo>
                    <a:pt x="71854" y="118785"/>
                    <a:pt x="64734" y="119756"/>
                    <a:pt x="57891" y="121698"/>
                  </a:cubicBezTo>
                  <a:cubicBezTo>
                    <a:pt x="52364" y="123005"/>
                    <a:pt x="47220" y="124147"/>
                    <a:pt x="42369" y="124147"/>
                  </a:cubicBezTo>
                  <a:cubicBezTo>
                    <a:pt x="38291" y="124147"/>
                    <a:pt x="34420" y="123340"/>
                    <a:pt x="30703" y="121144"/>
                  </a:cubicBezTo>
                  <a:cubicBezTo>
                    <a:pt x="8509" y="107827"/>
                    <a:pt x="5365" y="71946"/>
                    <a:pt x="23860" y="41060"/>
                  </a:cubicBezTo>
                  <a:cubicBezTo>
                    <a:pt x="35881" y="20900"/>
                    <a:pt x="54931" y="6844"/>
                    <a:pt x="73612" y="4624"/>
                  </a:cubicBezTo>
                  <a:cubicBezTo>
                    <a:pt x="74166" y="4439"/>
                    <a:pt x="74906" y="4439"/>
                    <a:pt x="75461" y="4439"/>
                  </a:cubicBezTo>
                  <a:close/>
                  <a:moveTo>
                    <a:pt x="75091" y="0"/>
                  </a:moveTo>
                  <a:lnTo>
                    <a:pt x="73057" y="185"/>
                  </a:lnTo>
                  <a:cubicBezTo>
                    <a:pt x="52897" y="2590"/>
                    <a:pt x="32552" y="17571"/>
                    <a:pt x="19791" y="38840"/>
                  </a:cubicBezTo>
                  <a:cubicBezTo>
                    <a:pt x="1" y="71946"/>
                    <a:pt x="3885" y="110786"/>
                    <a:pt x="28299" y="125212"/>
                  </a:cubicBezTo>
                  <a:cubicBezTo>
                    <a:pt x="32285" y="127639"/>
                    <a:pt x="36760" y="128929"/>
                    <a:pt x="41265" y="128929"/>
                  </a:cubicBezTo>
                  <a:cubicBezTo>
                    <a:pt x="41566" y="128929"/>
                    <a:pt x="41868" y="128923"/>
                    <a:pt x="42170" y="128912"/>
                  </a:cubicBezTo>
                  <a:cubicBezTo>
                    <a:pt x="47718" y="128727"/>
                    <a:pt x="53267" y="127802"/>
                    <a:pt x="58815" y="126507"/>
                  </a:cubicBezTo>
                  <a:cubicBezTo>
                    <a:pt x="65289" y="124658"/>
                    <a:pt x="72132" y="123733"/>
                    <a:pt x="78975" y="123548"/>
                  </a:cubicBezTo>
                  <a:cubicBezTo>
                    <a:pt x="85818" y="123733"/>
                    <a:pt x="92477" y="124658"/>
                    <a:pt x="99135" y="126507"/>
                  </a:cubicBezTo>
                  <a:cubicBezTo>
                    <a:pt x="104789" y="127774"/>
                    <a:pt x="110237" y="128990"/>
                    <a:pt x="115562" y="128990"/>
                  </a:cubicBezTo>
                  <a:cubicBezTo>
                    <a:pt x="120339" y="128990"/>
                    <a:pt x="125016" y="128011"/>
                    <a:pt x="129652" y="125212"/>
                  </a:cubicBezTo>
                  <a:cubicBezTo>
                    <a:pt x="154065" y="110786"/>
                    <a:pt x="157764" y="71946"/>
                    <a:pt x="138159" y="38840"/>
                  </a:cubicBezTo>
                  <a:cubicBezTo>
                    <a:pt x="125398" y="17571"/>
                    <a:pt x="104868" y="2590"/>
                    <a:pt x="84709" y="185"/>
                  </a:cubicBezTo>
                  <a:lnTo>
                    <a:pt x="82859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54"/>
            <p:cNvSpPr/>
            <p:nvPr/>
          </p:nvSpPr>
          <p:spPr>
            <a:xfrm>
              <a:off x="885425" y="1359950"/>
              <a:ext cx="1447275" cy="1735700"/>
            </a:xfrm>
            <a:custGeom>
              <a:avLst/>
              <a:gdLst/>
              <a:ahLst/>
              <a:cxnLst/>
              <a:rect l="l" t="t" r="r" b="b"/>
              <a:pathLst>
                <a:path w="57891" h="69428" extrusionOk="0">
                  <a:moveTo>
                    <a:pt x="22935" y="4694"/>
                  </a:moveTo>
                  <a:cubicBezTo>
                    <a:pt x="24969" y="4694"/>
                    <a:pt x="27004" y="5064"/>
                    <a:pt x="28853" y="5804"/>
                  </a:cubicBezTo>
                  <a:cubicBezTo>
                    <a:pt x="36066" y="8948"/>
                    <a:pt x="42725" y="16716"/>
                    <a:pt x="46609" y="26703"/>
                  </a:cubicBezTo>
                  <a:cubicBezTo>
                    <a:pt x="52712" y="42794"/>
                    <a:pt x="49753" y="59440"/>
                    <a:pt x="39950" y="63878"/>
                  </a:cubicBezTo>
                  <a:cubicBezTo>
                    <a:pt x="38303" y="64572"/>
                    <a:pt x="36533" y="64900"/>
                    <a:pt x="34775" y="64900"/>
                  </a:cubicBezTo>
                  <a:cubicBezTo>
                    <a:pt x="32783" y="64900"/>
                    <a:pt x="30806" y="64479"/>
                    <a:pt x="29038" y="63694"/>
                  </a:cubicBezTo>
                  <a:cubicBezTo>
                    <a:pt x="21640" y="60549"/>
                    <a:pt x="14982" y="52781"/>
                    <a:pt x="11283" y="42794"/>
                  </a:cubicBezTo>
                  <a:cubicBezTo>
                    <a:pt x="5180" y="26888"/>
                    <a:pt x="8139" y="10058"/>
                    <a:pt x="17941" y="5619"/>
                  </a:cubicBezTo>
                  <a:cubicBezTo>
                    <a:pt x="19421" y="5064"/>
                    <a:pt x="21270" y="4694"/>
                    <a:pt x="22935" y="4694"/>
                  </a:cubicBezTo>
                  <a:close/>
                  <a:moveTo>
                    <a:pt x="23197" y="0"/>
                  </a:moveTo>
                  <a:cubicBezTo>
                    <a:pt x="20782" y="0"/>
                    <a:pt x="18348" y="462"/>
                    <a:pt x="16092" y="1365"/>
                  </a:cubicBezTo>
                  <a:cubicBezTo>
                    <a:pt x="4070" y="6913"/>
                    <a:pt x="1" y="26148"/>
                    <a:pt x="6844" y="44459"/>
                  </a:cubicBezTo>
                  <a:cubicBezTo>
                    <a:pt x="11098" y="55741"/>
                    <a:pt x="18681" y="64433"/>
                    <a:pt x="27189" y="67947"/>
                  </a:cubicBezTo>
                  <a:cubicBezTo>
                    <a:pt x="29593" y="68872"/>
                    <a:pt x="32182" y="69427"/>
                    <a:pt x="34957" y="69427"/>
                  </a:cubicBezTo>
                  <a:cubicBezTo>
                    <a:pt x="37361" y="69427"/>
                    <a:pt x="39580" y="69057"/>
                    <a:pt x="41800" y="67947"/>
                  </a:cubicBezTo>
                  <a:cubicBezTo>
                    <a:pt x="53822" y="62584"/>
                    <a:pt x="57891" y="43349"/>
                    <a:pt x="50862" y="25039"/>
                  </a:cubicBezTo>
                  <a:cubicBezTo>
                    <a:pt x="46609" y="13757"/>
                    <a:pt x="39026" y="5064"/>
                    <a:pt x="30518" y="1550"/>
                  </a:cubicBezTo>
                  <a:cubicBezTo>
                    <a:pt x="28246" y="508"/>
                    <a:pt x="25731" y="0"/>
                    <a:pt x="2319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54"/>
            <p:cNvSpPr/>
            <p:nvPr/>
          </p:nvSpPr>
          <p:spPr>
            <a:xfrm>
              <a:off x="2170850" y="241050"/>
              <a:ext cx="1405650" cy="1763375"/>
            </a:xfrm>
            <a:custGeom>
              <a:avLst/>
              <a:gdLst/>
              <a:ahLst/>
              <a:cxnLst/>
              <a:rect l="l" t="t" r="r" b="b"/>
              <a:pathLst>
                <a:path w="56226" h="70535" extrusionOk="0">
                  <a:moveTo>
                    <a:pt x="23796" y="4622"/>
                  </a:moveTo>
                  <a:cubicBezTo>
                    <a:pt x="26113" y="4622"/>
                    <a:pt x="28367" y="5200"/>
                    <a:pt x="30332" y="6356"/>
                  </a:cubicBezTo>
                  <a:cubicBezTo>
                    <a:pt x="37545" y="10240"/>
                    <a:pt x="43464" y="18563"/>
                    <a:pt x="46423" y="28920"/>
                  </a:cubicBezTo>
                  <a:cubicBezTo>
                    <a:pt x="51047" y="45566"/>
                    <a:pt x="46608" y="61842"/>
                    <a:pt x="36436" y="65356"/>
                  </a:cubicBezTo>
                  <a:cubicBezTo>
                    <a:pt x="35217" y="65741"/>
                    <a:pt x="33955" y="65925"/>
                    <a:pt x="32686" y="65925"/>
                  </a:cubicBezTo>
                  <a:cubicBezTo>
                    <a:pt x="30295" y="65925"/>
                    <a:pt x="27883" y="65269"/>
                    <a:pt x="25709" y="64061"/>
                  </a:cubicBezTo>
                  <a:cubicBezTo>
                    <a:pt x="18680" y="60362"/>
                    <a:pt x="12762" y="51854"/>
                    <a:pt x="9803" y="41497"/>
                  </a:cubicBezTo>
                  <a:cubicBezTo>
                    <a:pt x="4994" y="24851"/>
                    <a:pt x="9433" y="8576"/>
                    <a:pt x="19605" y="5247"/>
                  </a:cubicBezTo>
                  <a:cubicBezTo>
                    <a:pt x="20992" y="4830"/>
                    <a:pt x="22405" y="4622"/>
                    <a:pt x="23796" y="4622"/>
                  </a:cubicBezTo>
                  <a:close/>
                  <a:moveTo>
                    <a:pt x="23512" y="1"/>
                  </a:moveTo>
                  <a:cubicBezTo>
                    <a:pt x="21696" y="1"/>
                    <a:pt x="19874" y="270"/>
                    <a:pt x="18126" y="808"/>
                  </a:cubicBezTo>
                  <a:cubicBezTo>
                    <a:pt x="5734" y="5062"/>
                    <a:pt x="0" y="23742"/>
                    <a:pt x="5364" y="42792"/>
                  </a:cubicBezTo>
                  <a:cubicBezTo>
                    <a:pt x="8693" y="54259"/>
                    <a:pt x="15536" y="63876"/>
                    <a:pt x="23674" y="68130"/>
                  </a:cubicBezTo>
                  <a:cubicBezTo>
                    <a:pt x="26448" y="69610"/>
                    <a:pt x="29593" y="70534"/>
                    <a:pt x="32737" y="70534"/>
                  </a:cubicBezTo>
                  <a:cubicBezTo>
                    <a:pt x="34586" y="70534"/>
                    <a:pt x="36251" y="70350"/>
                    <a:pt x="37915" y="69795"/>
                  </a:cubicBezTo>
                  <a:cubicBezTo>
                    <a:pt x="50492" y="65541"/>
                    <a:pt x="56225" y="46861"/>
                    <a:pt x="50862" y="27811"/>
                  </a:cubicBezTo>
                  <a:cubicBezTo>
                    <a:pt x="47533" y="16159"/>
                    <a:pt x="40690" y="6726"/>
                    <a:pt x="32552" y="2472"/>
                  </a:cubicBezTo>
                  <a:cubicBezTo>
                    <a:pt x="29845" y="825"/>
                    <a:pt x="26688" y="1"/>
                    <a:pt x="2351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54"/>
            <p:cNvSpPr/>
            <p:nvPr/>
          </p:nvSpPr>
          <p:spPr>
            <a:xfrm>
              <a:off x="5074575" y="1360525"/>
              <a:ext cx="1451900" cy="1735100"/>
            </a:xfrm>
            <a:custGeom>
              <a:avLst/>
              <a:gdLst/>
              <a:ahLst/>
              <a:cxnLst/>
              <a:rect l="l" t="t" r="r" b="b"/>
              <a:pathLst>
                <a:path w="58076" h="69404" extrusionOk="0">
                  <a:moveTo>
                    <a:pt x="34956" y="4671"/>
                  </a:moveTo>
                  <a:cubicBezTo>
                    <a:pt x="36806" y="4671"/>
                    <a:pt x="38470" y="5041"/>
                    <a:pt x="39950" y="5596"/>
                  </a:cubicBezTo>
                  <a:cubicBezTo>
                    <a:pt x="49937" y="10035"/>
                    <a:pt x="52897" y="26680"/>
                    <a:pt x="46793" y="42771"/>
                  </a:cubicBezTo>
                  <a:cubicBezTo>
                    <a:pt x="42909" y="52943"/>
                    <a:pt x="36251" y="60711"/>
                    <a:pt x="29038" y="63671"/>
                  </a:cubicBezTo>
                  <a:cubicBezTo>
                    <a:pt x="27172" y="64456"/>
                    <a:pt x="25201" y="64877"/>
                    <a:pt x="23236" y="64877"/>
                  </a:cubicBezTo>
                  <a:cubicBezTo>
                    <a:pt x="21502" y="64877"/>
                    <a:pt x="19773" y="64549"/>
                    <a:pt x="18126" y="63855"/>
                  </a:cubicBezTo>
                  <a:cubicBezTo>
                    <a:pt x="8138" y="59417"/>
                    <a:pt x="5179" y="42771"/>
                    <a:pt x="11283" y="26680"/>
                  </a:cubicBezTo>
                  <a:cubicBezTo>
                    <a:pt x="15167" y="16693"/>
                    <a:pt x="21825" y="8925"/>
                    <a:pt x="29038" y="5781"/>
                  </a:cubicBezTo>
                  <a:cubicBezTo>
                    <a:pt x="30887" y="5041"/>
                    <a:pt x="32922" y="4671"/>
                    <a:pt x="34956" y="4671"/>
                  </a:cubicBezTo>
                  <a:close/>
                  <a:moveTo>
                    <a:pt x="34494" y="1"/>
                  </a:moveTo>
                  <a:cubicBezTo>
                    <a:pt x="31997" y="1"/>
                    <a:pt x="29500" y="510"/>
                    <a:pt x="27188" y="1527"/>
                  </a:cubicBezTo>
                  <a:cubicBezTo>
                    <a:pt x="18866" y="5041"/>
                    <a:pt x="11283" y="13734"/>
                    <a:pt x="7029" y="25016"/>
                  </a:cubicBezTo>
                  <a:cubicBezTo>
                    <a:pt x="1" y="43326"/>
                    <a:pt x="4070" y="62561"/>
                    <a:pt x="16091" y="67924"/>
                  </a:cubicBezTo>
                  <a:cubicBezTo>
                    <a:pt x="18311" y="69034"/>
                    <a:pt x="20715" y="69404"/>
                    <a:pt x="23120" y="69404"/>
                  </a:cubicBezTo>
                  <a:cubicBezTo>
                    <a:pt x="25709" y="69404"/>
                    <a:pt x="28298" y="68849"/>
                    <a:pt x="30703" y="67924"/>
                  </a:cubicBezTo>
                  <a:cubicBezTo>
                    <a:pt x="39025" y="64410"/>
                    <a:pt x="46608" y="55718"/>
                    <a:pt x="51047" y="44436"/>
                  </a:cubicBezTo>
                  <a:cubicBezTo>
                    <a:pt x="58075" y="26125"/>
                    <a:pt x="53821" y="6890"/>
                    <a:pt x="41800" y="1527"/>
                  </a:cubicBezTo>
                  <a:cubicBezTo>
                    <a:pt x="39488" y="510"/>
                    <a:pt x="36991" y="1"/>
                    <a:pt x="3449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54"/>
            <p:cNvSpPr/>
            <p:nvPr/>
          </p:nvSpPr>
          <p:spPr>
            <a:xfrm>
              <a:off x="3835400" y="236425"/>
              <a:ext cx="1405650" cy="1768000"/>
            </a:xfrm>
            <a:custGeom>
              <a:avLst/>
              <a:gdLst/>
              <a:ahLst/>
              <a:cxnLst/>
              <a:rect l="l" t="t" r="r" b="b"/>
              <a:pathLst>
                <a:path w="56226" h="70720" extrusionOk="0">
                  <a:moveTo>
                    <a:pt x="32737" y="4692"/>
                  </a:moveTo>
                  <a:cubicBezTo>
                    <a:pt x="34032" y="4692"/>
                    <a:pt x="35326" y="4877"/>
                    <a:pt x="36436" y="5432"/>
                  </a:cubicBezTo>
                  <a:cubicBezTo>
                    <a:pt x="46608" y="8761"/>
                    <a:pt x="51047" y="25036"/>
                    <a:pt x="46423" y="41682"/>
                  </a:cubicBezTo>
                  <a:cubicBezTo>
                    <a:pt x="43464" y="52039"/>
                    <a:pt x="37361" y="60547"/>
                    <a:pt x="30333" y="64246"/>
                  </a:cubicBezTo>
                  <a:cubicBezTo>
                    <a:pt x="28284" y="65451"/>
                    <a:pt x="25922" y="66028"/>
                    <a:pt x="23501" y="66028"/>
                  </a:cubicBezTo>
                  <a:cubicBezTo>
                    <a:pt x="22206" y="66028"/>
                    <a:pt x="20895" y="65863"/>
                    <a:pt x="19606" y="65541"/>
                  </a:cubicBezTo>
                  <a:cubicBezTo>
                    <a:pt x="9433" y="62027"/>
                    <a:pt x="5179" y="45751"/>
                    <a:pt x="9803" y="29105"/>
                  </a:cubicBezTo>
                  <a:cubicBezTo>
                    <a:pt x="12762" y="18748"/>
                    <a:pt x="18681" y="10425"/>
                    <a:pt x="25709" y="6541"/>
                  </a:cubicBezTo>
                  <a:cubicBezTo>
                    <a:pt x="27928" y="5432"/>
                    <a:pt x="30333" y="4877"/>
                    <a:pt x="32737" y="4692"/>
                  </a:cubicBezTo>
                  <a:close/>
                  <a:moveTo>
                    <a:pt x="32633" y="1"/>
                  </a:moveTo>
                  <a:cubicBezTo>
                    <a:pt x="29463" y="1"/>
                    <a:pt x="26381" y="825"/>
                    <a:pt x="23674" y="2472"/>
                  </a:cubicBezTo>
                  <a:cubicBezTo>
                    <a:pt x="15537" y="6726"/>
                    <a:pt x="8693" y="16344"/>
                    <a:pt x="5364" y="27811"/>
                  </a:cubicBezTo>
                  <a:cubicBezTo>
                    <a:pt x="1" y="46676"/>
                    <a:pt x="5734" y="65726"/>
                    <a:pt x="18126" y="69795"/>
                  </a:cubicBezTo>
                  <a:cubicBezTo>
                    <a:pt x="19975" y="70350"/>
                    <a:pt x="21640" y="70719"/>
                    <a:pt x="23490" y="70719"/>
                  </a:cubicBezTo>
                  <a:cubicBezTo>
                    <a:pt x="26634" y="70719"/>
                    <a:pt x="29778" y="69795"/>
                    <a:pt x="32552" y="68315"/>
                  </a:cubicBezTo>
                  <a:cubicBezTo>
                    <a:pt x="40690" y="63876"/>
                    <a:pt x="47533" y="54444"/>
                    <a:pt x="50862" y="42792"/>
                  </a:cubicBezTo>
                  <a:cubicBezTo>
                    <a:pt x="56226" y="23927"/>
                    <a:pt x="50492" y="5062"/>
                    <a:pt x="38101" y="808"/>
                  </a:cubicBezTo>
                  <a:cubicBezTo>
                    <a:pt x="36285" y="270"/>
                    <a:pt x="34444" y="1"/>
                    <a:pt x="32633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93" name="Google Shape;793;p54"/>
          <p:cNvSpPr/>
          <p:nvPr/>
        </p:nvSpPr>
        <p:spPr>
          <a:xfrm rot="-5400000" flipH="1">
            <a:off x="1292153" y="763200"/>
            <a:ext cx="308607" cy="1369915"/>
          </a:xfrm>
          <a:custGeom>
            <a:avLst/>
            <a:gdLst/>
            <a:ahLst/>
            <a:cxnLst/>
            <a:rect l="l" t="t" r="r" b="b"/>
            <a:pathLst>
              <a:path w="42699" h="189542" extrusionOk="0">
                <a:moveTo>
                  <a:pt x="21288" y="1"/>
                </a:moveTo>
                <a:cubicBezTo>
                  <a:pt x="20679" y="1"/>
                  <a:pt x="20071" y="147"/>
                  <a:pt x="19778" y="440"/>
                </a:cubicBezTo>
                <a:lnTo>
                  <a:pt x="1047" y="19232"/>
                </a:lnTo>
                <a:cubicBezTo>
                  <a:pt x="0" y="20279"/>
                  <a:pt x="31" y="20248"/>
                  <a:pt x="1078" y="21358"/>
                </a:cubicBezTo>
                <a:cubicBezTo>
                  <a:pt x="1340" y="21635"/>
                  <a:pt x="1540" y="21773"/>
                  <a:pt x="1744" y="21773"/>
                </a:cubicBezTo>
                <a:cubicBezTo>
                  <a:pt x="1949" y="21773"/>
                  <a:pt x="2157" y="21635"/>
                  <a:pt x="2434" y="21358"/>
                </a:cubicBezTo>
                <a:cubicBezTo>
                  <a:pt x="7979" y="15781"/>
                  <a:pt x="13524" y="10205"/>
                  <a:pt x="19070" y="4629"/>
                </a:cubicBezTo>
                <a:cubicBezTo>
                  <a:pt x="19316" y="4352"/>
                  <a:pt x="19501" y="4075"/>
                  <a:pt x="19686" y="3767"/>
                </a:cubicBezTo>
                <a:lnTo>
                  <a:pt x="20025" y="4013"/>
                </a:lnTo>
                <a:lnTo>
                  <a:pt x="20025" y="188209"/>
                </a:lnTo>
                <a:lnTo>
                  <a:pt x="20025" y="189071"/>
                </a:lnTo>
                <a:cubicBezTo>
                  <a:pt x="20025" y="189226"/>
                  <a:pt x="20025" y="189472"/>
                  <a:pt x="20179" y="189472"/>
                </a:cubicBezTo>
                <a:cubicBezTo>
                  <a:pt x="20533" y="189518"/>
                  <a:pt x="20887" y="189541"/>
                  <a:pt x="21238" y="189541"/>
                </a:cubicBezTo>
                <a:cubicBezTo>
                  <a:pt x="21588" y="189541"/>
                  <a:pt x="21935" y="189518"/>
                  <a:pt x="22274" y="189472"/>
                </a:cubicBezTo>
                <a:cubicBezTo>
                  <a:pt x="22736" y="189380"/>
                  <a:pt x="22489" y="188763"/>
                  <a:pt x="22489" y="188363"/>
                </a:cubicBezTo>
                <a:lnTo>
                  <a:pt x="22489" y="5461"/>
                </a:lnTo>
                <a:lnTo>
                  <a:pt x="22489" y="4506"/>
                </a:lnTo>
                <a:cubicBezTo>
                  <a:pt x="22520" y="4352"/>
                  <a:pt x="22428" y="4106"/>
                  <a:pt x="22643" y="4013"/>
                </a:cubicBezTo>
                <a:cubicBezTo>
                  <a:pt x="22681" y="3999"/>
                  <a:pt x="22715" y="3993"/>
                  <a:pt x="22746" y="3993"/>
                </a:cubicBezTo>
                <a:cubicBezTo>
                  <a:pt x="22919" y="3993"/>
                  <a:pt x="23001" y="4181"/>
                  <a:pt x="23105" y="4260"/>
                </a:cubicBezTo>
                <a:cubicBezTo>
                  <a:pt x="23321" y="4444"/>
                  <a:pt x="23475" y="4629"/>
                  <a:pt x="23660" y="4814"/>
                </a:cubicBezTo>
                <a:cubicBezTo>
                  <a:pt x="29205" y="10359"/>
                  <a:pt x="34750" y="15905"/>
                  <a:pt x="40265" y="21481"/>
                </a:cubicBezTo>
                <a:cubicBezTo>
                  <a:pt x="40537" y="21769"/>
                  <a:pt x="40767" y="21932"/>
                  <a:pt x="40986" y="21932"/>
                </a:cubicBezTo>
                <a:cubicBezTo>
                  <a:pt x="41189" y="21932"/>
                  <a:pt x="41382" y="21792"/>
                  <a:pt x="41590" y="21481"/>
                </a:cubicBezTo>
                <a:cubicBezTo>
                  <a:pt x="41713" y="21327"/>
                  <a:pt x="41836" y="21204"/>
                  <a:pt x="41990" y="21080"/>
                </a:cubicBezTo>
                <a:cubicBezTo>
                  <a:pt x="42699" y="20587"/>
                  <a:pt x="42545" y="20218"/>
                  <a:pt x="41990" y="19694"/>
                </a:cubicBezTo>
                <a:cubicBezTo>
                  <a:pt x="35582" y="13286"/>
                  <a:pt x="29205" y="6878"/>
                  <a:pt x="22797" y="440"/>
                </a:cubicBezTo>
                <a:cubicBezTo>
                  <a:pt x="22505" y="147"/>
                  <a:pt x="21896" y="1"/>
                  <a:pt x="2128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4" name="Google Shape;794;p54"/>
          <p:cNvSpPr/>
          <p:nvPr/>
        </p:nvSpPr>
        <p:spPr>
          <a:xfrm rot="5400000">
            <a:off x="7524576" y="3538638"/>
            <a:ext cx="308607" cy="1369915"/>
          </a:xfrm>
          <a:custGeom>
            <a:avLst/>
            <a:gdLst/>
            <a:ahLst/>
            <a:cxnLst/>
            <a:rect l="l" t="t" r="r" b="b"/>
            <a:pathLst>
              <a:path w="42699" h="189542" extrusionOk="0">
                <a:moveTo>
                  <a:pt x="21288" y="1"/>
                </a:moveTo>
                <a:cubicBezTo>
                  <a:pt x="20679" y="1"/>
                  <a:pt x="20071" y="147"/>
                  <a:pt x="19778" y="440"/>
                </a:cubicBezTo>
                <a:lnTo>
                  <a:pt x="1047" y="19232"/>
                </a:lnTo>
                <a:cubicBezTo>
                  <a:pt x="0" y="20279"/>
                  <a:pt x="31" y="20248"/>
                  <a:pt x="1078" y="21358"/>
                </a:cubicBezTo>
                <a:cubicBezTo>
                  <a:pt x="1340" y="21635"/>
                  <a:pt x="1540" y="21773"/>
                  <a:pt x="1744" y="21773"/>
                </a:cubicBezTo>
                <a:cubicBezTo>
                  <a:pt x="1949" y="21773"/>
                  <a:pt x="2157" y="21635"/>
                  <a:pt x="2434" y="21358"/>
                </a:cubicBezTo>
                <a:cubicBezTo>
                  <a:pt x="7979" y="15781"/>
                  <a:pt x="13524" y="10205"/>
                  <a:pt x="19070" y="4629"/>
                </a:cubicBezTo>
                <a:cubicBezTo>
                  <a:pt x="19316" y="4352"/>
                  <a:pt x="19501" y="4075"/>
                  <a:pt x="19686" y="3767"/>
                </a:cubicBezTo>
                <a:lnTo>
                  <a:pt x="20025" y="4013"/>
                </a:lnTo>
                <a:lnTo>
                  <a:pt x="20025" y="188209"/>
                </a:lnTo>
                <a:lnTo>
                  <a:pt x="20025" y="189071"/>
                </a:lnTo>
                <a:cubicBezTo>
                  <a:pt x="20025" y="189226"/>
                  <a:pt x="20025" y="189472"/>
                  <a:pt x="20179" y="189472"/>
                </a:cubicBezTo>
                <a:cubicBezTo>
                  <a:pt x="20533" y="189518"/>
                  <a:pt x="20887" y="189541"/>
                  <a:pt x="21238" y="189541"/>
                </a:cubicBezTo>
                <a:cubicBezTo>
                  <a:pt x="21588" y="189541"/>
                  <a:pt x="21935" y="189518"/>
                  <a:pt x="22274" y="189472"/>
                </a:cubicBezTo>
                <a:cubicBezTo>
                  <a:pt x="22736" y="189380"/>
                  <a:pt x="22489" y="188763"/>
                  <a:pt x="22489" y="188363"/>
                </a:cubicBezTo>
                <a:lnTo>
                  <a:pt x="22489" y="5461"/>
                </a:lnTo>
                <a:lnTo>
                  <a:pt x="22489" y="4506"/>
                </a:lnTo>
                <a:cubicBezTo>
                  <a:pt x="22520" y="4352"/>
                  <a:pt x="22428" y="4106"/>
                  <a:pt x="22643" y="4013"/>
                </a:cubicBezTo>
                <a:cubicBezTo>
                  <a:pt x="22681" y="3999"/>
                  <a:pt x="22715" y="3993"/>
                  <a:pt x="22746" y="3993"/>
                </a:cubicBezTo>
                <a:cubicBezTo>
                  <a:pt x="22919" y="3993"/>
                  <a:pt x="23001" y="4181"/>
                  <a:pt x="23105" y="4260"/>
                </a:cubicBezTo>
                <a:cubicBezTo>
                  <a:pt x="23321" y="4444"/>
                  <a:pt x="23475" y="4629"/>
                  <a:pt x="23660" y="4814"/>
                </a:cubicBezTo>
                <a:cubicBezTo>
                  <a:pt x="29205" y="10359"/>
                  <a:pt x="34750" y="15905"/>
                  <a:pt x="40265" y="21481"/>
                </a:cubicBezTo>
                <a:cubicBezTo>
                  <a:pt x="40537" y="21769"/>
                  <a:pt x="40767" y="21932"/>
                  <a:pt x="40986" y="21932"/>
                </a:cubicBezTo>
                <a:cubicBezTo>
                  <a:pt x="41189" y="21932"/>
                  <a:pt x="41382" y="21792"/>
                  <a:pt x="41590" y="21481"/>
                </a:cubicBezTo>
                <a:cubicBezTo>
                  <a:pt x="41713" y="21327"/>
                  <a:pt x="41836" y="21204"/>
                  <a:pt x="41990" y="21080"/>
                </a:cubicBezTo>
                <a:cubicBezTo>
                  <a:pt x="42699" y="20587"/>
                  <a:pt x="42545" y="20218"/>
                  <a:pt x="41990" y="19694"/>
                </a:cubicBezTo>
                <a:cubicBezTo>
                  <a:pt x="35582" y="13286"/>
                  <a:pt x="29205" y="6878"/>
                  <a:pt x="22797" y="440"/>
                </a:cubicBezTo>
                <a:cubicBezTo>
                  <a:pt x="22505" y="147"/>
                  <a:pt x="21896" y="1"/>
                  <a:pt x="2128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at licking a kitten&#10;&#10;Description automatically generated with low confidence">
            <a:extLst>
              <a:ext uri="{FF2B5EF4-FFF2-40B4-BE49-F238E27FC236}">
                <a16:creationId xmlns:a16="http://schemas.microsoft.com/office/drawing/2014/main" id="{0E208E82-0B85-F85C-376B-14F395E6C3F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98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" y="609063"/>
            <a:ext cx="3885709" cy="3991290"/>
          </a:xfrm>
          <a:prstGeom prst="rect">
            <a:avLst/>
          </a:prstGeom>
        </p:spPr>
      </p:pic>
      <p:sp>
        <p:nvSpPr>
          <p:cNvPr id="1001" name="Google Shape;1001;p62"/>
          <p:cNvSpPr txBox="1">
            <a:spLocks noGrp="1"/>
          </p:cNvSpPr>
          <p:nvPr>
            <p:ph type="title"/>
          </p:nvPr>
        </p:nvSpPr>
        <p:spPr>
          <a:xfrm>
            <a:off x="4057581" y="2869786"/>
            <a:ext cx="45603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Resultados</a:t>
            </a:r>
            <a:endParaRPr dirty="0"/>
          </a:p>
        </p:txBody>
      </p:sp>
      <p:sp>
        <p:nvSpPr>
          <p:cNvPr id="1002" name="Google Shape;1002;p62"/>
          <p:cNvSpPr txBox="1">
            <a:spLocks noGrp="1"/>
          </p:cNvSpPr>
          <p:nvPr>
            <p:ph type="title" idx="2"/>
          </p:nvPr>
        </p:nvSpPr>
        <p:spPr>
          <a:xfrm>
            <a:off x="4057581" y="1061667"/>
            <a:ext cx="1435800" cy="166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1004" name="Google Shape;1004;p62"/>
          <p:cNvSpPr txBox="1">
            <a:spLocks noGrp="1"/>
          </p:cNvSpPr>
          <p:nvPr>
            <p:ph type="subTitle" idx="3"/>
          </p:nvPr>
        </p:nvSpPr>
        <p:spPr>
          <a:xfrm rot="5400000">
            <a:off x="7167975" y="2565675"/>
            <a:ext cx="3224550" cy="4086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i="1" dirty="0"/>
              <a:t>Animal Shelter</a:t>
            </a:r>
            <a:r>
              <a:rPr lang="en" dirty="0"/>
              <a:t> </a:t>
            </a:r>
            <a:r>
              <a:rPr lang="en" b="1" dirty="0"/>
              <a:t>OUTCOMES</a:t>
            </a:r>
            <a:endParaRPr dirty="0"/>
          </a:p>
        </p:txBody>
      </p:sp>
      <p:sp>
        <p:nvSpPr>
          <p:cNvPr id="1006" name="Google Shape;1006;p62"/>
          <p:cNvSpPr/>
          <p:nvPr/>
        </p:nvSpPr>
        <p:spPr>
          <a:xfrm>
            <a:off x="5783325" y="322350"/>
            <a:ext cx="2325600" cy="2325600"/>
          </a:xfrm>
          <a:prstGeom prst="ellipse">
            <a:avLst/>
          </a:prstGeom>
          <a:gradFill>
            <a:gsLst>
              <a:gs pos="0">
                <a:schemeClr val="lt2"/>
              </a:gs>
              <a:gs pos="64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07" name="Google Shape;1007;p62"/>
          <p:cNvGrpSpPr/>
          <p:nvPr/>
        </p:nvGrpSpPr>
        <p:grpSpPr>
          <a:xfrm rot="292070" flipH="1">
            <a:off x="3442969" y="2583695"/>
            <a:ext cx="412155" cy="372558"/>
            <a:chOff x="885425" y="236425"/>
            <a:chExt cx="5641050" cy="5099100"/>
          </a:xfrm>
        </p:grpSpPr>
        <p:sp>
          <p:nvSpPr>
            <p:cNvPr id="1008" name="Google Shape;1008;p62"/>
            <p:cNvSpPr/>
            <p:nvPr/>
          </p:nvSpPr>
          <p:spPr>
            <a:xfrm>
              <a:off x="1731575" y="2110750"/>
              <a:ext cx="3944125" cy="3224775"/>
            </a:xfrm>
            <a:custGeom>
              <a:avLst/>
              <a:gdLst/>
              <a:ahLst/>
              <a:cxnLst/>
              <a:rect l="l" t="t" r="r" b="b"/>
              <a:pathLst>
                <a:path w="157765" h="128991" extrusionOk="0">
                  <a:moveTo>
                    <a:pt x="82674" y="4439"/>
                  </a:moveTo>
                  <a:cubicBezTo>
                    <a:pt x="83229" y="4439"/>
                    <a:pt x="83784" y="4624"/>
                    <a:pt x="84339" y="4624"/>
                  </a:cubicBezTo>
                  <a:cubicBezTo>
                    <a:pt x="103019" y="6844"/>
                    <a:pt x="122254" y="20900"/>
                    <a:pt x="134275" y="41060"/>
                  </a:cubicBezTo>
                  <a:cubicBezTo>
                    <a:pt x="152586" y="71946"/>
                    <a:pt x="149441" y="107827"/>
                    <a:pt x="127247" y="121144"/>
                  </a:cubicBezTo>
                  <a:cubicBezTo>
                    <a:pt x="123531" y="123340"/>
                    <a:pt x="119698" y="124147"/>
                    <a:pt x="115644" y="124147"/>
                  </a:cubicBezTo>
                  <a:cubicBezTo>
                    <a:pt x="110822" y="124147"/>
                    <a:pt x="105686" y="123005"/>
                    <a:pt x="100060" y="121698"/>
                  </a:cubicBezTo>
                  <a:cubicBezTo>
                    <a:pt x="93216" y="119756"/>
                    <a:pt x="86096" y="118785"/>
                    <a:pt x="78975" y="118785"/>
                  </a:cubicBezTo>
                  <a:cubicBezTo>
                    <a:pt x="71854" y="118785"/>
                    <a:pt x="64734" y="119756"/>
                    <a:pt x="57891" y="121698"/>
                  </a:cubicBezTo>
                  <a:cubicBezTo>
                    <a:pt x="52364" y="123005"/>
                    <a:pt x="47220" y="124147"/>
                    <a:pt x="42369" y="124147"/>
                  </a:cubicBezTo>
                  <a:cubicBezTo>
                    <a:pt x="38291" y="124147"/>
                    <a:pt x="34420" y="123340"/>
                    <a:pt x="30703" y="121144"/>
                  </a:cubicBezTo>
                  <a:cubicBezTo>
                    <a:pt x="8509" y="107827"/>
                    <a:pt x="5365" y="71946"/>
                    <a:pt x="23860" y="41060"/>
                  </a:cubicBezTo>
                  <a:cubicBezTo>
                    <a:pt x="35881" y="20900"/>
                    <a:pt x="54931" y="6844"/>
                    <a:pt x="73612" y="4624"/>
                  </a:cubicBezTo>
                  <a:cubicBezTo>
                    <a:pt x="74166" y="4439"/>
                    <a:pt x="74906" y="4439"/>
                    <a:pt x="75461" y="4439"/>
                  </a:cubicBezTo>
                  <a:close/>
                  <a:moveTo>
                    <a:pt x="75091" y="0"/>
                  </a:moveTo>
                  <a:lnTo>
                    <a:pt x="73057" y="185"/>
                  </a:lnTo>
                  <a:cubicBezTo>
                    <a:pt x="52897" y="2590"/>
                    <a:pt x="32552" y="17571"/>
                    <a:pt x="19791" y="38840"/>
                  </a:cubicBezTo>
                  <a:cubicBezTo>
                    <a:pt x="1" y="71946"/>
                    <a:pt x="3885" y="110786"/>
                    <a:pt x="28299" y="125212"/>
                  </a:cubicBezTo>
                  <a:cubicBezTo>
                    <a:pt x="32285" y="127639"/>
                    <a:pt x="36760" y="128929"/>
                    <a:pt x="41265" y="128929"/>
                  </a:cubicBezTo>
                  <a:cubicBezTo>
                    <a:pt x="41566" y="128929"/>
                    <a:pt x="41868" y="128923"/>
                    <a:pt x="42170" y="128912"/>
                  </a:cubicBezTo>
                  <a:cubicBezTo>
                    <a:pt x="47718" y="128727"/>
                    <a:pt x="53267" y="127802"/>
                    <a:pt x="58815" y="126507"/>
                  </a:cubicBezTo>
                  <a:cubicBezTo>
                    <a:pt x="65289" y="124658"/>
                    <a:pt x="72132" y="123733"/>
                    <a:pt x="78975" y="123548"/>
                  </a:cubicBezTo>
                  <a:cubicBezTo>
                    <a:pt x="85818" y="123733"/>
                    <a:pt x="92477" y="124658"/>
                    <a:pt x="99135" y="126507"/>
                  </a:cubicBezTo>
                  <a:cubicBezTo>
                    <a:pt x="104789" y="127774"/>
                    <a:pt x="110237" y="128990"/>
                    <a:pt x="115562" y="128990"/>
                  </a:cubicBezTo>
                  <a:cubicBezTo>
                    <a:pt x="120339" y="128990"/>
                    <a:pt x="125016" y="128011"/>
                    <a:pt x="129652" y="125212"/>
                  </a:cubicBezTo>
                  <a:cubicBezTo>
                    <a:pt x="154065" y="110786"/>
                    <a:pt x="157764" y="71946"/>
                    <a:pt x="138159" y="38840"/>
                  </a:cubicBezTo>
                  <a:cubicBezTo>
                    <a:pt x="125398" y="17571"/>
                    <a:pt x="104868" y="2590"/>
                    <a:pt x="84709" y="185"/>
                  </a:cubicBezTo>
                  <a:lnTo>
                    <a:pt x="82859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62"/>
            <p:cNvSpPr/>
            <p:nvPr/>
          </p:nvSpPr>
          <p:spPr>
            <a:xfrm>
              <a:off x="885425" y="1359950"/>
              <a:ext cx="1447275" cy="1735700"/>
            </a:xfrm>
            <a:custGeom>
              <a:avLst/>
              <a:gdLst/>
              <a:ahLst/>
              <a:cxnLst/>
              <a:rect l="l" t="t" r="r" b="b"/>
              <a:pathLst>
                <a:path w="57891" h="69428" extrusionOk="0">
                  <a:moveTo>
                    <a:pt x="22935" y="4694"/>
                  </a:moveTo>
                  <a:cubicBezTo>
                    <a:pt x="24969" y="4694"/>
                    <a:pt x="27004" y="5064"/>
                    <a:pt x="28853" y="5804"/>
                  </a:cubicBezTo>
                  <a:cubicBezTo>
                    <a:pt x="36066" y="8948"/>
                    <a:pt x="42725" y="16716"/>
                    <a:pt x="46609" y="26703"/>
                  </a:cubicBezTo>
                  <a:cubicBezTo>
                    <a:pt x="52712" y="42794"/>
                    <a:pt x="49753" y="59440"/>
                    <a:pt x="39950" y="63878"/>
                  </a:cubicBezTo>
                  <a:cubicBezTo>
                    <a:pt x="38303" y="64572"/>
                    <a:pt x="36533" y="64900"/>
                    <a:pt x="34775" y="64900"/>
                  </a:cubicBezTo>
                  <a:cubicBezTo>
                    <a:pt x="32783" y="64900"/>
                    <a:pt x="30806" y="64479"/>
                    <a:pt x="29038" y="63694"/>
                  </a:cubicBezTo>
                  <a:cubicBezTo>
                    <a:pt x="21640" y="60549"/>
                    <a:pt x="14982" y="52781"/>
                    <a:pt x="11283" y="42794"/>
                  </a:cubicBezTo>
                  <a:cubicBezTo>
                    <a:pt x="5180" y="26888"/>
                    <a:pt x="8139" y="10058"/>
                    <a:pt x="17941" y="5619"/>
                  </a:cubicBezTo>
                  <a:cubicBezTo>
                    <a:pt x="19421" y="5064"/>
                    <a:pt x="21270" y="4694"/>
                    <a:pt x="22935" y="4694"/>
                  </a:cubicBezTo>
                  <a:close/>
                  <a:moveTo>
                    <a:pt x="23197" y="0"/>
                  </a:moveTo>
                  <a:cubicBezTo>
                    <a:pt x="20782" y="0"/>
                    <a:pt x="18348" y="462"/>
                    <a:pt x="16092" y="1365"/>
                  </a:cubicBezTo>
                  <a:cubicBezTo>
                    <a:pt x="4070" y="6913"/>
                    <a:pt x="1" y="26148"/>
                    <a:pt x="6844" y="44459"/>
                  </a:cubicBezTo>
                  <a:cubicBezTo>
                    <a:pt x="11098" y="55741"/>
                    <a:pt x="18681" y="64433"/>
                    <a:pt x="27189" y="67947"/>
                  </a:cubicBezTo>
                  <a:cubicBezTo>
                    <a:pt x="29593" y="68872"/>
                    <a:pt x="32182" y="69427"/>
                    <a:pt x="34957" y="69427"/>
                  </a:cubicBezTo>
                  <a:cubicBezTo>
                    <a:pt x="37361" y="69427"/>
                    <a:pt x="39580" y="69057"/>
                    <a:pt x="41800" y="67947"/>
                  </a:cubicBezTo>
                  <a:cubicBezTo>
                    <a:pt x="53822" y="62584"/>
                    <a:pt x="57891" y="43349"/>
                    <a:pt x="50862" y="25039"/>
                  </a:cubicBezTo>
                  <a:cubicBezTo>
                    <a:pt x="46609" y="13757"/>
                    <a:pt x="39026" y="5064"/>
                    <a:pt x="30518" y="1550"/>
                  </a:cubicBezTo>
                  <a:cubicBezTo>
                    <a:pt x="28246" y="508"/>
                    <a:pt x="25731" y="0"/>
                    <a:pt x="2319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62"/>
            <p:cNvSpPr/>
            <p:nvPr/>
          </p:nvSpPr>
          <p:spPr>
            <a:xfrm>
              <a:off x="2170850" y="241050"/>
              <a:ext cx="1405650" cy="1763375"/>
            </a:xfrm>
            <a:custGeom>
              <a:avLst/>
              <a:gdLst/>
              <a:ahLst/>
              <a:cxnLst/>
              <a:rect l="l" t="t" r="r" b="b"/>
              <a:pathLst>
                <a:path w="56226" h="70535" extrusionOk="0">
                  <a:moveTo>
                    <a:pt x="23796" y="4622"/>
                  </a:moveTo>
                  <a:cubicBezTo>
                    <a:pt x="26113" y="4622"/>
                    <a:pt x="28367" y="5200"/>
                    <a:pt x="30332" y="6356"/>
                  </a:cubicBezTo>
                  <a:cubicBezTo>
                    <a:pt x="37545" y="10240"/>
                    <a:pt x="43464" y="18563"/>
                    <a:pt x="46423" y="28920"/>
                  </a:cubicBezTo>
                  <a:cubicBezTo>
                    <a:pt x="51047" y="45566"/>
                    <a:pt x="46608" y="61842"/>
                    <a:pt x="36436" y="65356"/>
                  </a:cubicBezTo>
                  <a:cubicBezTo>
                    <a:pt x="35217" y="65741"/>
                    <a:pt x="33955" y="65925"/>
                    <a:pt x="32686" y="65925"/>
                  </a:cubicBezTo>
                  <a:cubicBezTo>
                    <a:pt x="30295" y="65925"/>
                    <a:pt x="27883" y="65269"/>
                    <a:pt x="25709" y="64061"/>
                  </a:cubicBezTo>
                  <a:cubicBezTo>
                    <a:pt x="18680" y="60362"/>
                    <a:pt x="12762" y="51854"/>
                    <a:pt x="9803" y="41497"/>
                  </a:cubicBezTo>
                  <a:cubicBezTo>
                    <a:pt x="4994" y="24851"/>
                    <a:pt x="9433" y="8576"/>
                    <a:pt x="19605" y="5247"/>
                  </a:cubicBezTo>
                  <a:cubicBezTo>
                    <a:pt x="20992" y="4830"/>
                    <a:pt x="22405" y="4622"/>
                    <a:pt x="23796" y="4622"/>
                  </a:cubicBezTo>
                  <a:close/>
                  <a:moveTo>
                    <a:pt x="23512" y="1"/>
                  </a:moveTo>
                  <a:cubicBezTo>
                    <a:pt x="21696" y="1"/>
                    <a:pt x="19874" y="270"/>
                    <a:pt x="18126" y="808"/>
                  </a:cubicBezTo>
                  <a:cubicBezTo>
                    <a:pt x="5734" y="5062"/>
                    <a:pt x="0" y="23742"/>
                    <a:pt x="5364" y="42792"/>
                  </a:cubicBezTo>
                  <a:cubicBezTo>
                    <a:pt x="8693" y="54259"/>
                    <a:pt x="15536" y="63876"/>
                    <a:pt x="23674" y="68130"/>
                  </a:cubicBezTo>
                  <a:cubicBezTo>
                    <a:pt x="26448" y="69610"/>
                    <a:pt x="29593" y="70534"/>
                    <a:pt x="32737" y="70534"/>
                  </a:cubicBezTo>
                  <a:cubicBezTo>
                    <a:pt x="34586" y="70534"/>
                    <a:pt x="36251" y="70350"/>
                    <a:pt x="37915" y="69795"/>
                  </a:cubicBezTo>
                  <a:cubicBezTo>
                    <a:pt x="50492" y="65541"/>
                    <a:pt x="56225" y="46861"/>
                    <a:pt x="50862" y="27811"/>
                  </a:cubicBezTo>
                  <a:cubicBezTo>
                    <a:pt x="47533" y="16159"/>
                    <a:pt x="40690" y="6726"/>
                    <a:pt x="32552" y="2472"/>
                  </a:cubicBezTo>
                  <a:cubicBezTo>
                    <a:pt x="29845" y="825"/>
                    <a:pt x="26688" y="1"/>
                    <a:pt x="2351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62"/>
            <p:cNvSpPr/>
            <p:nvPr/>
          </p:nvSpPr>
          <p:spPr>
            <a:xfrm>
              <a:off x="5074575" y="1360525"/>
              <a:ext cx="1451900" cy="1735100"/>
            </a:xfrm>
            <a:custGeom>
              <a:avLst/>
              <a:gdLst/>
              <a:ahLst/>
              <a:cxnLst/>
              <a:rect l="l" t="t" r="r" b="b"/>
              <a:pathLst>
                <a:path w="58076" h="69404" extrusionOk="0">
                  <a:moveTo>
                    <a:pt x="34956" y="4671"/>
                  </a:moveTo>
                  <a:cubicBezTo>
                    <a:pt x="36806" y="4671"/>
                    <a:pt x="38470" y="5041"/>
                    <a:pt x="39950" y="5596"/>
                  </a:cubicBezTo>
                  <a:cubicBezTo>
                    <a:pt x="49937" y="10035"/>
                    <a:pt x="52897" y="26680"/>
                    <a:pt x="46793" y="42771"/>
                  </a:cubicBezTo>
                  <a:cubicBezTo>
                    <a:pt x="42909" y="52943"/>
                    <a:pt x="36251" y="60711"/>
                    <a:pt x="29038" y="63671"/>
                  </a:cubicBezTo>
                  <a:cubicBezTo>
                    <a:pt x="27172" y="64456"/>
                    <a:pt x="25201" y="64877"/>
                    <a:pt x="23236" y="64877"/>
                  </a:cubicBezTo>
                  <a:cubicBezTo>
                    <a:pt x="21502" y="64877"/>
                    <a:pt x="19773" y="64549"/>
                    <a:pt x="18126" y="63855"/>
                  </a:cubicBezTo>
                  <a:cubicBezTo>
                    <a:pt x="8138" y="59417"/>
                    <a:pt x="5179" y="42771"/>
                    <a:pt x="11283" y="26680"/>
                  </a:cubicBezTo>
                  <a:cubicBezTo>
                    <a:pt x="15167" y="16693"/>
                    <a:pt x="21825" y="8925"/>
                    <a:pt x="29038" y="5781"/>
                  </a:cubicBezTo>
                  <a:cubicBezTo>
                    <a:pt x="30887" y="5041"/>
                    <a:pt x="32922" y="4671"/>
                    <a:pt x="34956" y="4671"/>
                  </a:cubicBezTo>
                  <a:close/>
                  <a:moveTo>
                    <a:pt x="34494" y="1"/>
                  </a:moveTo>
                  <a:cubicBezTo>
                    <a:pt x="31997" y="1"/>
                    <a:pt x="29500" y="510"/>
                    <a:pt x="27188" y="1527"/>
                  </a:cubicBezTo>
                  <a:cubicBezTo>
                    <a:pt x="18866" y="5041"/>
                    <a:pt x="11283" y="13734"/>
                    <a:pt x="7029" y="25016"/>
                  </a:cubicBezTo>
                  <a:cubicBezTo>
                    <a:pt x="1" y="43326"/>
                    <a:pt x="4070" y="62561"/>
                    <a:pt x="16091" y="67924"/>
                  </a:cubicBezTo>
                  <a:cubicBezTo>
                    <a:pt x="18311" y="69034"/>
                    <a:pt x="20715" y="69404"/>
                    <a:pt x="23120" y="69404"/>
                  </a:cubicBezTo>
                  <a:cubicBezTo>
                    <a:pt x="25709" y="69404"/>
                    <a:pt x="28298" y="68849"/>
                    <a:pt x="30703" y="67924"/>
                  </a:cubicBezTo>
                  <a:cubicBezTo>
                    <a:pt x="39025" y="64410"/>
                    <a:pt x="46608" y="55718"/>
                    <a:pt x="51047" y="44436"/>
                  </a:cubicBezTo>
                  <a:cubicBezTo>
                    <a:pt x="58075" y="26125"/>
                    <a:pt x="53821" y="6890"/>
                    <a:pt x="41800" y="1527"/>
                  </a:cubicBezTo>
                  <a:cubicBezTo>
                    <a:pt x="39488" y="510"/>
                    <a:pt x="36991" y="1"/>
                    <a:pt x="3449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62"/>
            <p:cNvSpPr/>
            <p:nvPr/>
          </p:nvSpPr>
          <p:spPr>
            <a:xfrm>
              <a:off x="3835400" y="236425"/>
              <a:ext cx="1405650" cy="1768000"/>
            </a:xfrm>
            <a:custGeom>
              <a:avLst/>
              <a:gdLst/>
              <a:ahLst/>
              <a:cxnLst/>
              <a:rect l="l" t="t" r="r" b="b"/>
              <a:pathLst>
                <a:path w="56226" h="70720" extrusionOk="0">
                  <a:moveTo>
                    <a:pt x="32737" y="4692"/>
                  </a:moveTo>
                  <a:cubicBezTo>
                    <a:pt x="34032" y="4692"/>
                    <a:pt x="35326" y="4877"/>
                    <a:pt x="36436" y="5432"/>
                  </a:cubicBezTo>
                  <a:cubicBezTo>
                    <a:pt x="46608" y="8761"/>
                    <a:pt x="51047" y="25036"/>
                    <a:pt x="46423" y="41682"/>
                  </a:cubicBezTo>
                  <a:cubicBezTo>
                    <a:pt x="43464" y="52039"/>
                    <a:pt x="37361" y="60547"/>
                    <a:pt x="30333" y="64246"/>
                  </a:cubicBezTo>
                  <a:cubicBezTo>
                    <a:pt x="28284" y="65451"/>
                    <a:pt x="25922" y="66028"/>
                    <a:pt x="23501" y="66028"/>
                  </a:cubicBezTo>
                  <a:cubicBezTo>
                    <a:pt x="22206" y="66028"/>
                    <a:pt x="20895" y="65863"/>
                    <a:pt x="19606" y="65541"/>
                  </a:cubicBezTo>
                  <a:cubicBezTo>
                    <a:pt x="9433" y="62027"/>
                    <a:pt x="5179" y="45751"/>
                    <a:pt x="9803" y="29105"/>
                  </a:cubicBezTo>
                  <a:cubicBezTo>
                    <a:pt x="12762" y="18748"/>
                    <a:pt x="18681" y="10425"/>
                    <a:pt x="25709" y="6541"/>
                  </a:cubicBezTo>
                  <a:cubicBezTo>
                    <a:pt x="27928" y="5432"/>
                    <a:pt x="30333" y="4877"/>
                    <a:pt x="32737" y="4692"/>
                  </a:cubicBezTo>
                  <a:close/>
                  <a:moveTo>
                    <a:pt x="32633" y="1"/>
                  </a:moveTo>
                  <a:cubicBezTo>
                    <a:pt x="29463" y="1"/>
                    <a:pt x="26381" y="825"/>
                    <a:pt x="23674" y="2472"/>
                  </a:cubicBezTo>
                  <a:cubicBezTo>
                    <a:pt x="15537" y="6726"/>
                    <a:pt x="8693" y="16344"/>
                    <a:pt x="5364" y="27811"/>
                  </a:cubicBezTo>
                  <a:cubicBezTo>
                    <a:pt x="1" y="46676"/>
                    <a:pt x="5734" y="65726"/>
                    <a:pt x="18126" y="69795"/>
                  </a:cubicBezTo>
                  <a:cubicBezTo>
                    <a:pt x="19975" y="70350"/>
                    <a:pt x="21640" y="70719"/>
                    <a:pt x="23490" y="70719"/>
                  </a:cubicBezTo>
                  <a:cubicBezTo>
                    <a:pt x="26634" y="70719"/>
                    <a:pt x="29778" y="69795"/>
                    <a:pt x="32552" y="68315"/>
                  </a:cubicBezTo>
                  <a:cubicBezTo>
                    <a:pt x="40690" y="63876"/>
                    <a:pt x="47533" y="54444"/>
                    <a:pt x="50862" y="42792"/>
                  </a:cubicBezTo>
                  <a:cubicBezTo>
                    <a:pt x="56226" y="23927"/>
                    <a:pt x="50492" y="5062"/>
                    <a:pt x="38101" y="808"/>
                  </a:cubicBezTo>
                  <a:cubicBezTo>
                    <a:pt x="36285" y="270"/>
                    <a:pt x="34444" y="1"/>
                    <a:pt x="32633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13" name="Google Shape;1013;p62"/>
          <p:cNvSpPr/>
          <p:nvPr/>
        </p:nvSpPr>
        <p:spPr>
          <a:xfrm>
            <a:off x="3494740" y="3127962"/>
            <a:ext cx="308607" cy="1369915"/>
          </a:xfrm>
          <a:custGeom>
            <a:avLst/>
            <a:gdLst/>
            <a:ahLst/>
            <a:cxnLst/>
            <a:rect l="l" t="t" r="r" b="b"/>
            <a:pathLst>
              <a:path w="42699" h="189542" extrusionOk="0">
                <a:moveTo>
                  <a:pt x="21288" y="1"/>
                </a:moveTo>
                <a:cubicBezTo>
                  <a:pt x="20679" y="1"/>
                  <a:pt x="20071" y="147"/>
                  <a:pt x="19778" y="440"/>
                </a:cubicBezTo>
                <a:lnTo>
                  <a:pt x="1047" y="19232"/>
                </a:lnTo>
                <a:cubicBezTo>
                  <a:pt x="0" y="20279"/>
                  <a:pt x="31" y="20248"/>
                  <a:pt x="1078" y="21358"/>
                </a:cubicBezTo>
                <a:cubicBezTo>
                  <a:pt x="1340" y="21635"/>
                  <a:pt x="1540" y="21773"/>
                  <a:pt x="1744" y="21773"/>
                </a:cubicBezTo>
                <a:cubicBezTo>
                  <a:pt x="1949" y="21773"/>
                  <a:pt x="2157" y="21635"/>
                  <a:pt x="2434" y="21358"/>
                </a:cubicBezTo>
                <a:cubicBezTo>
                  <a:pt x="7979" y="15781"/>
                  <a:pt x="13524" y="10205"/>
                  <a:pt x="19070" y="4629"/>
                </a:cubicBezTo>
                <a:cubicBezTo>
                  <a:pt x="19316" y="4352"/>
                  <a:pt x="19501" y="4075"/>
                  <a:pt x="19686" y="3767"/>
                </a:cubicBezTo>
                <a:lnTo>
                  <a:pt x="20025" y="4013"/>
                </a:lnTo>
                <a:lnTo>
                  <a:pt x="20025" y="188209"/>
                </a:lnTo>
                <a:lnTo>
                  <a:pt x="20025" y="189071"/>
                </a:lnTo>
                <a:cubicBezTo>
                  <a:pt x="20025" y="189226"/>
                  <a:pt x="20025" y="189472"/>
                  <a:pt x="20179" y="189472"/>
                </a:cubicBezTo>
                <a:cubicBezTo>
                  <a:pt x="20533" y="189518"/>
                  <a:pt x="20887" y="189541"/>
                  <a:pt x="21238" y="189541"/>
                </a:cubicBezTo>
                <a:cubicBezTo>
                  <a:pt x="21588" y="189541"/>
                  <a:pt x="21935" y="189518"/>
                  <a:pt x="22274" y="189472"/>
                </a:cubicBezTo>
                <a:cubicBezTo>
                  <a:pt x="22736" y="189380"/>
                  <a:pt x="22489" y="188763"/>
                  <a:pt x="22489" y="188363"/>
                </a:cubicBezTo>
                <a:lnTo>
                  <a:pt x="22489" y="5461"/>
                </a:lnTo>
                <a:lnTo>
                  <a:pt x="22489" y="4506"/>
                </a:lnTo>
                <a:cubicBezTo>
                  <a:pt x="22520" y="4352"/>
                  <a:pt x="22428" y="4106"/>
                  <a:pt x="22643" y="4013"/>
                </a:cubicBezTo>
                <a:cubicBezTo>
                  <a:pt x="22681" y="3999"/>
                  <a:pt x="22715" y="3993"/>
                  <a:pt x="22746" y="3993"/>
                </a:cubicBezTo>
                <a:cubicBezTo>
                  <a:pt x="22919" y="3993"/>
                  <a:pt x="23001" y="4181"/>
                  <a:pt x="23105" y="4260"/>
                </a:cubicBezTo>
                <a:cubicBezTo>
                  <a:pt x="23321" y="4444"/>
                  <a:pt x="23475" y="4629"/>
                  <a:pt x="23660" y="4814"/>
                </a:cubicBezTo>
                <a:cubicBezTo>
                  <a:pt x="29205" y="10359"/>
                  <a:pt x="34750" y="15905"/>
                  <a:pt x="40265" y="21481"/>
                </a:cubicBezTo>
                <a:cubicBezTo>
                  <a:pt x="40537" y="21769"/>
                  <a:pt x="40767" y="21932"/>
                  <a:pt x="40986" y="21932"/>
                </a:cubicBezTo>
                <a:cubicBezTo>
                  <a:pt x="41189" y="21932"/>
                  <a:pt x="41382" y="21792"/>
                  <a:pt x="41590" y="21481"/>
                </a:cubicBezTo>
                <a:cubicBezTo>
                  <a:pt x="41713" y="21327"/>
                  <a:pt x="41836" y="21204"/>
                  <a:pt x="41990" y="21080"/>
                </a:cubicBezTo>
                <a:cubicBezTo>
                  <a:pt x="42699" y="20587"/>
                  <a:pt x="42545" y="20218"/>
                  <a:pt x="41990" y="19694"/>
                </a:cubicBezTo>
                <a:cubicBezTo>
                  <a:pt x="35582" y="13286"/>
                  <a:pt x="29205" y="6878"/>
                  <a:pt x="22797" y="440"/>
                </a:cubicBezTo>
                <a:cubicBezTo>
                  <a:pt x="22505" y="147"/>
                  <a:pt x="21896" y="1"/>
                  <a:pt x="2128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14" name="Google Shape;1014;p62"/>
          <p:cNvGrpSpPr/>
          <p:nvPr/>
        </p:nvGrpSpPr>
        <p:grpSpPr>
          <a:xfrm rot="292070" flipH="1">
            <a:off x="7516800" y="2455334"/>
            <a:ext cx="412155" cy="372558"/>
            <a:chOff x="885425" y="236425"/>
            <a:chExt cx="5641050" cy="5099100"/>
          </a:xfrm>
        </p:grpSpPr>
        <p:sp>
          <p:nvSpPr>
            <p:cNvPr id="1015" name="Google Shape;1015;p62"/>
            <p:cNvSpPr/>
            <p:nvPr/>
          </p:nvSpPr>
          <p:spPr>
            <a:xfrm>
              <a:off x="1731575" y="2110750"/>
              <a:ext cx="3944125" cy="3224775"/>
            </a:xfrm>
            <a:custGeom>
              <a:avLst/>
              <a:gdLst/>
              <a:ahLst/>
              <a:cxnLst/>
              <a:rect l="l" t="t" r="r" b="b"/>
              <a:pathLst>
                <a:path w="157765" h="128991" extrusionOk="0">
                  <a:moveTo>
                    <a:pt x="82674" y="4439"/>
                  </a:moveTo>
                  <a:cubicBezTo>
                    <a:pt x="83229" y="4439"/>
                    <a:pt x="83784" y="4624"/>
                    <a:pt x="84339" y="4624"/>
                  </a:cubicBezTo>
                  <a:cubicBezTo>
                    <a:pt x="103019" y="6844"/>
                    <a:pt x="122254" y="20900"/>
                    <a:pt x="134275" y="41060"/>
                  </a:cubicBezTo>
                  <a:cubicBezTo>
                    <a:pt x="152586" y="71946"/>
                    <a:pt x="149441" y="107827"/>
                    <a:pt x="127247" y="121144"/>
                  </a:cubicBezTo>
                  <a:cubicBezTo>
                    <a:pt x="123531" y="123340"/>
                    <a:pt x="119698" y="124147"/>
                    <a:pt x="115644" y="124147"/>
                  </a:cubicBezTo>
                  <a:cubicBezTo>
                    <a:pt x="110822" y="124147"/>
                    <a:pt x="105686" y="123005"/>
                    <a:pt x="100060" y="121698"/>
                  </a:cubicBezTo>
                  <a:cubicBezTo>
                    <a:pt x="93216" y="119756"/>
                    <a:pt x="86096" y="118785"/>
                    <a:pt x="78975" y="118785"/>
                  </a:cubicBezTo>
                  <a:cubicBezTo>
                    <a:pt x="71854" y="118785"/>
                    <a:pt x="64734" y="119756"/>
                    <a:pt x="57891" y="121698"/>
                  </a:cubicBezTo>
                  <a:cubicBezTo>
                    <a:pt x="52364" y="123005"/>
                    <a:pt x="47220" y="124147"/>
                    <a:pt x="42369" y="124147"/>
                  </a:cubicBezTo>
                  <a:cubicBezTo>
                    <a:pt x="38291" y="124147"/>
                    <a:pt x="34420" y="123340"/>
                    <a:pt x="30703" y="121144"/>
                  </a:cubicBezTo>
                  <a:cubicBezTo>
                    <a:pt x="8509" y="107827"/>
                    <a:pt x="5365" y="71946"/>
                    <a:pt x="23860" y="41060"/>
                  </a:cubicBezTo>
                  <a:cubicBezTo>
                    <a:pt x="35881" y="20900"/>
                    <a:pt x="54931" y="6844"/>
                    <a:pt x="73612" y="4624"/>
                  </a:cubicBezTo>
                  <a:cubicBezTo>
                    <a:pt x="74166" y="4439"/>
                    <a:pt x="74906" y="4439"/>
                    <a:pt x="75461" y="4439"/>
                  </a:cubicBezTo>
                  <a:close/>
                  <a:moveTo>
                    <a:pt x="75091" y="0"/>
                  </a:moveTo>
                  <a:lnTo>
                    <a:pt x="73057" y="185"/>
                  </a:lnTo>
                  <a:cubicBezTo>
                    <a:pt x="52897" y="2590"/>
                    <a:pt x="32552" y="17571"/>
                    <a:pt x="19791" y="38840"/>
                  </a:cubicBezTo>
                  <a:cubicBezTo>
                    <a:pt x="1" y="71946"/>
                    <a:pt x="3885" y="110786"/>
                    <a:pt x="28299" y="125212"/>
                  </a:cubicBezTo>
                  <a:cubicBezTo>
                    <a:pt x="32285" y="127639"/>
                    <a:pt x="36760" y="128929"/>
                    <a:pt x="41265" y="128929"/>
                  </a:cubicBezTo>
                  <a:cubicBezTo>
                    <a:pt x="41566" y="128929"/>
                    <a:pt x="41868" y="128923"/>
                    <a:pt x="42170" y="128912"/>
                  </a:cubicBezTo>
                  <a:cubicBezTo>
                    <a:pt x="47718" y="128727"/>
                    <a:pt x="53267" y="127802"/>
                    <a:pt x="58815" y="126507"/>
                  </a:cubicBezTo>
                  <a:cubicBezTo>
                    <a:pt x="65289" y="124658"/>
                    <a:pt x="72132" y="123733"/>
                    <a:pt x="78975" y="123548"/>
                  </a:cubicBezTo>
                  <a:cubicBezTo>
                    <a:pt x="85818" y="123733"/>
                    <a:pt x="92477" y="124658"/>
                    <a:pt x="99135" y="126507"/>
                  </a:cubicBezTo>
                  <a:cubicBezTo>
                    <a:pt x="104789" y="127774"/>
                    <a:pt x="110237" y="128990"/>
                    <a:pt x="115562" y="128990"/>
                  </a:cubicBezTo>
                  <a:cubicBezTo>
                    <a:pt x="120339" y="128990"/>
                    <a:pt x="125016" y="128011"/>
                    <a:pt x="129652" y="125212"/>
                  </a:cubicBezTo>
                  <a:cubicBezTo>
                    <a:pt x="154065" y="110786"/>
                    <a:pt x="157764" y="71946"/>
                    <a:pt x="138159" y="38840"/>
                  </a:cubicBezTo>
                  <a:cubicBezTo>
                    <a:pt x="125398" y="17571"/>
                    <a:pt x="104868" y="2590"/>
                    <a:pt x="84709" y="185"/>
                  </a:cubicBezTo>
                  <a:lnTo>
                    <a:pt x="82859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62"/>
            <p:cNvSpPr/>
            <p:nvPr/>
          </p:nvSpPr>
          <p:spPr>
            <a:xfrm>
              <a:off x="885425" y="1359950"/>
              <a:ext cx="1447275" cy="1735700"/>
            </a:xfrm>
            <a:custGeom>
              <a:avLst/>
              <a:gdLst/>
              <a:ahLst/>
              <a:cxnLst/>
              <a:rect l="l" t="t" r="r" b="b"/>
              <a:pathLst>
                <a:path w="57891" h="69428" extrusionOk="0">
                  <a:moveTo>
                    <a:pt x="22935" y="4694"/>
                  </a:moveTo>
                  <a:cubicBezTo>
                    <a:pt x="24969" y="4694"/>
                    <a:pt x="27004" y="5064"/>
                    <a:pt x="28853" y="5804"/>
                  </a:cubicBezTo>
                  <a:cubicBezTo>
                    <a:pt x="36066" y="8948"/>
                    <a:pt x="42725" y="16716"/>
                    <a:pt x="46609" y="26703"/>
                  </a:cubicBezTo>
                  <a:cubicBezTo>
                    <a:pt x="52712" y="42794"/>
                    <a:pt x="49753" y="59440"/>
                    <a:pt x="39950" y="63878"/>
                  </a:cubicBezTo>
                  <a:cubicBezTo>
                    <a:pt x="38303" y="64572"/>
                    <a:pt x="36533" y="64900"/>
                    <a:pt x="34775" y="64900"/>
                  </a:cubicBezTo>
                  <a:cubicBezTo>
                    <a:pt x="32783" y="64900"/>
                    <a:pt x="30806" y="64479"/>
                    <a:pt x="29038" y="63694"/>
                  </a:cubicBezTo>
                  <a:cubicBezTo>
                    <a:pt x="21640" y="60549"/>
                    <a:pt x="14982" y="52781"/>
                    <a:pt x="11283" y="42794"/>
                  </a:cubicBezTo>
                  <a:cubicBezTo>
                    <a:pt x="5180" y="26888"/>
                    <a:pt x="8139" y="10058"/>
                    <a:pt x="17941" y="5619"/>
                  </a:cubicBezTo>
                  <a:cubicBezTo>
                    <a:pt x="19421" y="5064"/>
                    <a:pt x="21270" y="4694"/>
                    <a:pt x="22935" y="4694"/>
                  </a:cubicBezTo>
                  <a:close/>
                  <a:moveTo>
                    <a:pt x="23197" y="0"/>
                  </a:moveTo>
                  <a:cubicBezTo>
                    <a:pt x="20782" y="0"/>
                    <a:pt x="18348" y="462"/>
                    <a:pt x="16092" y="1365"/>
                  </a:cubicBezTo>
                  <a:cubicBezTo>
                    <a:pt x="4070" y="6913"/>
                    <a:pt x="1" y="26148"/>
                    <a:pt x="6844" y="44459"/>
                  </a:cubicBezTo>
                  <a:cubicBezTo>
                    <a:pt x="11098" y="55741"/>
                    <a:pt x="18681" y="64433"/>
                    <a:pt x="27189" y="67947"/>
                  </a:cubicBezTo>
                  <a:cubicBezTo>
                    <a:pt x="29593" y="68872"/>
                    <a:pt x="32182" y="69427"/>
                    <a:pt x="34957" y="69427"/>
                  </a:cubicBezTo>
                  <a:cubicBezTo>
                    <a:pt x="37361" y="69427"/>
                    <a:pt x="39580" y="69057"/>
                    <a:pt x="41800" y="67947"/>
                  </a:cubicBezTo>
                  <a:cubicBezTo>
                    <a:pt x="53822" y="62584"/>
                    <a:pt x="57891" y="43349"/>
                    <a:pt x="50862" y="25039"/>
                  </a:cubicBezTo>
                  <a:cubicBezTo>
                    <a:pt x="46609" y="13757"/>
                    <a:pt x="39026" y="5064"/>
                    <a:pt x="30518" y="1550"/>
                  </a:cubicBezTo>
                  <a:cubicBezTo>
                    <a:pt x="28246" y="508"/>
                    <a:pt x="25731" y="0"/>
                    <a:pt x="2319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62"/>
            <p:cNvSpPr/>
            <p:nvPr/>
          </p:nvSpPr>
          <p:spPr>
            <a:xfrm>
              <a:off x="2170850" y="241050"/>
              <a:ext cx="1405650" cy="1763375"/>
            </a:xfrm>
            <a:custGeom>
              <a:avLst/>
              <a:gdLst/>
              <a:ahLst/>
              <a:cxnLst/>
              <a:rect l="l" t="t" r="r" b="b"/>
              <a:pathLst>
                <a:path w="56226" h="70535" extrusionOk="0">
                  <a:moveTo>
                    <a:pt x="23796" y="4622"/>
                  </a:moveTo>
                  <a:cubicBezTo>
                    <a:pt x="26113" y="4622"/>
                    <a:pt x="28367" y="5200"/>
                    <a:pt x="30332" y="6356"/>
                  </a:cubicBezTo>
                  <a:cubicBezTo>
                    <a:pt x="37545" y="10240"/>
                    <a:pt x="43464" y="18563"/>
                    <a:pt x="46423" y="28920"/>
                  </a:cubicBezTo>
                  <a:cubicBezTo>
                    <a:pt x="51047" y="45566"/>
                    <a:pt x="46608" y="61842"/>
                    <a:pt x="36436" y="65356"/>
                  </a:cubicBezTo>
                  <a:cubicBezTo>
                    <a:pt x="35217" y="65741"/>
                    <a:pt x="33955" y="65925"/>
                    <a:pt x="32686" y="65925"/>
                  </a:cubicBezTo>
                  <a:cubicBezTo>
                    <a:pt x="30295" y="65925"/>
                    <a:pt x="27883" y="65269"/>
                    <a:pt x="25709" y="64061"/>
                  </a:cubicBezTo>
                  <a:cubicBezTo>
                    <a:pt x="18680" y="60362"/>
                    <a:pt x="12762" y="51854"/>
                    <a:pt x="9803" y="41497"/>
                  </a:cubicBezTo>
                  <a:cubicBezTo>
                    <a:pt x="4994" y="24851"/>
                    <a:pt x="9433" y="8576"/>
                    <a:pt x="19605" y="5247"/>
                  </a:cubicBezTo>
                  <a:cubicBezTo>
                    <a:pt x="20992" y="4830"/>
                    <a:pt x="22405" y="4622"/>
                    <a:pt x="23796" y="4622"/>
                  </a:cubicBezTo>
                  <a:close/>
                  <a:moveTo>
                    <a:pt x="23512" y="1"/>
                  </a:moveTo>
                  <a:cubicBezTo>
                    <a:pt x="21696" y="1"/>
                    <a:pt x="19874" y="270"/>
                    <a:pt x="18126" y="808"/>
                  </a:cubicBezTo>
                  <a:cubicBezTo>
                    <a:pt x="5734" y="5062"/>
                    <a:pt x="0" y="23742"/>
                    <a:pt x="5364" y="42792"/>
                  </a:cubicBezTo>
                  <a:cubicBezTo>
                    <a:pt x="8693" y="54259"/>
                    <a:pt x="15536" y="63876"/>
                    <a:pt x="23674" y="68130"/>
                  </a:cubicBezTo>
                  <a:cubicBezTo>
                    <a:pt x="26448" y="69610"/>
                    <a:pt x="29593" y="70534"/>
                    <a:pt x="32737" y="70534"/>
                  </a:cubicBezTo>
                  <a:cubicBezTo>
                    <a:pt x="34586" y="70534"/>
                    <a:pt x="36251" y="70350"/>
                    <a:pt x="37915" y="69795"/>
                  </a:cubicBezTo>
                  <a:cubicBezTo>
                    <a:pt x="50492" y="65541"/>
                    <a:pt x="56225" y="46861"/>
                    <a:pt x="50862" y="27811"/>
                  </a:cubicBezTo>
                  <a:cubicBezTo>
                    <a:pt x="47533" y="16159"/>
                    <a:pt x="40690" y="6726"/>
                    <a:pt x="32552" y="2472"/>
                  </a:cubicBezTo>
                  <a:cubicBezTo>
                    <a:pt x="29845" y="825"/>
                    <a:pt x="26688" y="1"/>
                    <a:pt x="2351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62"/>
            <p:cNvSpPr/>
            <p:nvPr/>
          </p:nvSpPr>
          <p:spPr>
            <a:xfrm>
              <a:off x="5074575" y="1360525"/>
              <a:ext cx="1451900" cy="1735100"/>
            </a:xfrm>
            <a:custGeom>
              <a:avLst/>
              <a:gdLst/>
              <a:ahLst/>
              <a:cxnLst/>
              <a:rect l="l" t="t" r="r" b="b"/>
              <a:pathLst>
                <a:path w="58076" h="69404" extrusionOk="0">
                  <a:moveTo>
                    <a:pt x="34956" y="4671"/>
                  </a:moveTo>
                  <a:cubicBezTo>
                    <a:pt x="36806" y="4671"/>
                    <a:pt x="38470" y="5041"/>
                    <a:pt x="39950" y="5596"/>
                  </a:cubicBezTo>
                  <a:cubicBezTo>
                    <a:pt x="49937" y="10035"/>
                    <a:pt x="52897" y="26680"/>
                    <a:pt x="46793" y="42771"/>
                  </a:cubicBezTo>
                  <a:cubicBezTo>
                    <a:pt x="42909" y="52943"/>
                    <a:pt x="36251" y="60711"/>
                    <a:pt x="29038" y="63671"/>
                  </a:cubicBezTo>
                  <a:cubicBezTo>
                    <a:pt x="27172" y="64456"/>
                    <a:pt x="25201" y="64877"/>
                    <a:pt x="23236" y="64877"/>
                  </a:cubicBezTo>
                  <a:cubicBezTo>
                    <a:pt x="21502" y="64877"/>
                    <a:pt x="19773" y="64549"/>
                    <a:pt x="18126" y="63855"/>
                  </a:cubicBezTo>
                  <a:cubicBezTo>
                    <a:pt x="8138" y="59417"/>
                    <a:pt x="5179" y="42771"/>
                    <a:pt x="11283" y="26680"/>
                  </a:cubicBezTo>
                  <a:cubicBezTo>
                    <a:pt x="15167" y="16693"/>
                    <a:pt x="21825" y="8925"/>
                    <a:pt x="29038" y="5781"/>
                  </a:cubicBezTo>
                  <a:cubicBezTo>
                    <a:pt x="30887" y="5041"/>
                    <a:pt x="32922" y="4671"/>
                    <a:pt x="34956" y="4671"/>
                  </a:cubicBezTo>
                  <a:close/>
                  <a:moveTo>
                    <a:pt x="34494" y="1"/>
                  </a:moveTo>
                  <a:cubicBezTo>
                    <a:pt x="31997" y="1"/>
                    <a:pt x="29500" y="510"/>
                    <a:pt x="27188" y="1527"/>
                  </a:cubicBezTo>
                  <a:cubicBezTo>
                    <a:pt x="18866" y="5041"/>
                    <a:pt x="11283" y="13734"/>
                    <a:pt x="7029" y="25016"/>
                  </a:cubicBezTo>
                  <a:cubicBezTo>
                    <a:pt x="1" y="43326"/>
                    <a:pt x="4070" y="62561"/>
                    <a:pt x="16091" y="67924"/>
                  </a:cubicBezTo>
                  <a:cubicBezTo>
                    <a:pt x="18311" y="69034"/>
                    <a:pt x="20715" y="69404"/>
                    <a:pt x="23120" y="69404"/>
                  </a:cubicBezTo>
                  <a:cubicBezTo>
                    <a:pt x="25709" y="69404"/>
                    <a:pt x="28298" y="68849"/>
                    <a:pt x="30703" y="67924"/>
                  </a:cubicBezTo>
                  <a:cubicBezTo>
                    <a:pt x="39025" y="64410"/>
                    <a:pt x="46608" y="55718"/>
                    <a:pt x="51047" y="44436"/>
                  </a:cubicBezTo>
                  <a:cubicBezTo>
                    <a:pt x="58075" y="26125"/>
                    <a:pt x="53821" y="6890"/>
                    <a:pt x="41800" y="1527"/>
                  </a:cubicBezTo>
                  <a:cubicBezTo>
                    <a:pt x="39488" y="510"/>
                    <a:pt x="36991" y="1"/>
                    <a:pt x="3449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62"/>
            <p:cNvSpPr/>
            <p:nvPr/>
          </p:nvSpPr>
          <p:spPr>
            <a:xfrm>
              <a:off x="3835400" y="236425"/>
              <a:ext cx="1405650" cy="1768000"/>
            </a:xfrm>
            <a:custGeom>
              <a:avLst/>
              <a:gdLst/>
              <a:ahLst/>
              <a:cxnLst/>
              <a:rect l="l" t="t" r="r" b="b"/>
              <a:pathLst>
                <a:path w="56226" h="70720" extrusionOk="0">
                  <a:moveTo>
                    <a:pt x="32737" y="4692"/>
                  </a:moveTo>
                  <a:cubicBezTo>
                    <a:pt x="34032" y="4692"/>
                    <a:pt x="35326" y="4877"/>
                    <a:pt x="36436" y="5432"/>
                  </a:cubicBezTo>
                  <a:cubicBezTo>
                    <a:pt x="46608" y="8761"/>
                    <a:pt x="51047" y="25036"/>
                    <a:pt x="46423" y="41682"/>
                  </a:cubicBezTo>
                  <a:cubicBezTo>
                    <a:pt x="43464" y="52039"/>
                    <a:pt x="37361" y="60547"/>
                    <a:pt x="30333" y="64246"/>
                  </a:cubicBezTo>
                  <a:cubicBezTo>
                    <a:pt x="28284" y="65451"/>
                    <a:pt x="25922" y="66028"/>
                    <a:pt x="23501" y="66028"/>
                  </a:cubicBezTo>
                  <a:cubicBezTo>
                    <a:pt x="22206" y="66028"/>
                    <a:pt x="20895" y="65863"/>
                    <a:pt x="19606" y="65541"/>
                  </a:cubicBezTo>
                  <a:cubicBezTo>
                    <a:pt x="9433" y="62027"/>
                    <a:pt x="5179" y="45751"/>
                    <a:pt x="9803" y="29105"/>
                  </a:cubicBezTo>
                  <a:cubicBezTo>
                    <a:pt x="12762" y="18748"/>
                    <a:pt x="18681" y="10425"/>
                    <a:pt x="25709" y="6541"/>
                  </a:cubicBezTo>
                  <a:cubicBezTo>
                    <a:pt x="27928" y="5432"/>
                    <a:pt x="30333" y="4877"/>
                    <a:pt x="32737" y="4692"/>
                  </a:cubicBezTo>
                  <a:close/>
                  <a:moveTo>
                    <a:pt x="32633" y="1"/>
                  </a:moveTo>
                  <a:cubicBezTo>
                    <a:pt x="29463" y="1"/>
                    <a:pt x="26381" y="825"/>
                    <a:pt x="23674" y="2472"/>
                  </a:cubicBezTo>
                  <a:cubicBezTo>
                    <a:pt x="15537" y="6726"/>
                    <a:pt x="8693" y="16344"/>
                    <a:pt x="5364" y="27811"/>
                  </a:cubicBezTo>
                  <a:cubicBezTo>
                    <a:pt x="1" y="46676"/>
                    <a:pt x="5734" y="65726"/>
                    <a:pt x="18126" y="69795"/>
                  </a:cubicBezTo>
                  <a:cubicBezTo>
                    <a:pt x="19975" y="70350"/>
                    <a:pt x="21640" y="70719"/>
                    <a:pt x="23490" y="70719"/>
                  </a:cubicBezTo>
                  <a:cubicBezTo>
                    <a:pt x="26634" y="70719"/>
                    <a:pt x="29778" y="69795"/>
                    <a:pt x="32552" y="68315"/>
                  </a:cubicBezTo>
                  <a:cubicBezTo>
                    <a:pt x="40690" y="63876"/>
                    <a:pt x="47533" y="54444"/>
                    <a:pt x="50862" y="42792"/>
                  </a:cubicBezTo>
                  <a:cubicBezTo>
                    <a:pt x="56226" y="23927"/>
                    <a:pt x="50492" y="5062"/>
                    <a:pt x="38101" y="808"/>
                  </a:cubicBezTo>
                  <a:cubicBezTo>
                    <a:pt x="36285" y="270"/>
                    <a:pt x="34444" y="1"/>
                    <a:pt x="32633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20" name="Google Shape;1020;p62"/>
          <p:cNvSpPr/>
          <p:nvPr/>
        </p:nvSpPr>
        <p:spPr>
          <a:xfrm rot="5400000">
            <a:off x="6447839" y="1956661"/>
            <a:ext cx="308607" cy="1369915"/>
          </a:xfrm>
          <a:custGeom>
            <a:avLst/>
            <a:gdLst/>
            <a:ahLst/>
            <a:cxnLst/>
            <a:rect l="l" t="t" r="r" b="b"/>
            <a:pathLst>
              <a:path w="42699" h="189542" extrusionOk="0">
                <a:moveTo>
                  <a:pt x="21288" y="1"/>
                </a:moveTo>
                <a:cubicBezTo>
                  <a:pt x="20679" y="1"/>
                  <a:pt x="20071" y="147"/>
                  <a:pt x="19778" y="440"/>
                </a:cubicBezTo>
                <a:lnTo>
                  <a:pt x="1047" y="19232"/>
                </a:lnTo>
                <a:cubicBezTo>
                  <a:pt x="0" y="20279"/>
                  <a:pt x="31" y="20248"/>
                  <a:pt x="1078" y="21358"/>
                </a:cubicBezTo>
                <a:cubicBezTo>
                  <a:pt x="1340" y="21635"/>
                  <a:pt x="1540" y="21773"/>
                  <a:pt x="1744" y="21773"/>
                </a:cubicBezTo>
                <a:cubicBezTo>
                  <a:pt x="1949" y="21773"/>
                  <a:pt x="2157" y="21635"/>
                  <a:pt x="2434" y="21358"/>
                </a:cubicBezTo>
                <a:cubicBezTo>
                  <a:pt x="7979" y="15781"/>
                  <a:pt x="13524" y="10205"/>
                  <a:pt x="19070" y="4629"/>
                </a:cubicBezTo>
                <a:cubicBezTo>
                  <a:pt x="19316" y="4352"/>
                  <a:pt x="19501" y="4075"/>
                  <a:pt x="19686" y="3767"/>
                </a:cubicBezTo>
                <a:lnTo>
                  <a:pt x="20025" y="4013"/>
                </a:lnTo>
                <a:lnTo>
                  <a:pt x="20025" y="188209"/>
                </a:lnTo>
                <a:lnTo>
                  <a:pt x="20025" y="189071"/>
                </a:lnTo>
                <a:cubicBezTo>
                  <a:pt x="20025" y="189226"/>
                  <a:pt x="20025" y="189472"/>
                  <a:pt x="20179" y="189472"/>
                </a:cubicBezTo>
                <a:cubicBezTo>
                  <a:pt x="20533" y="189518"/>
                  <a:pt x="20887" y="189541"/>
                  <a:pt x="21238" y="189541"/>
                </a:cubicBezTo>
                <a:cubicBezTo>
                  <a:pt x="21588" y="189541"/>
                  <a:pt x="21935" y="189518"/>
                  <a:pt x="22274" y="189472"/>
                </a:cubicBezTo>
                <a:cubicBezTo>
                  <a:pt x="22736" y="189380"/>
                  <a:pt x="22489" y="188763"/>
                  <a:pt x="22489" y="188363"/>
                </a:cubicBezTo>
                <a:lnTo>
                  <a:pt x="22489" y="5461"/>
                </a:lnTo>
                <a:lnTo>
                  <a:pt x="22489" y="4506"/>
                </a:lnTo>
                <a:cubicBezTo>
                  <a:pt x="22520" y="4352"/>
                  <a:pt x="22428" y="4106"/>
                  <a:pt x="22643" y="4013"/>
                </a:cubicBezTo>
                <a:cubicBezTo>
                  <a:pt x="22681" y="3999"/>
                  <a:pt x="22715" y="3993"/>
                  <a:pt x="22746" y="3993"/>
                </a:cubicBezTo>
                <a:cubicBezTo>
                  <a:pt x="22919" y="3993"/>
                  <a:pt x="23001" y="4181"/>
                  <a:pt x="23105" y="4260"/>
                </a:cubicBezTo>
                <a:cubicBezTo>
                  <a:pt x="23321" y="4444"/>
                  <a:pt x="23475" y="4629"/>
                  <a:pt x="23660" y="4814"/>
                </a:cubicBezTo>
                <a:cubicBezTo>
                  <a:pt x="29205" y="10359"/>
                  <a:pt x="34750" y="15905"/>
                  <a:pt x="40265" y="21481"/>
                </a:cubicBezTo>
                <a:cubicBezTo>
                  <a:pt x="40537" y="21769"/>
                  <a:pt x="40767" y="21932"/>
                  <a:pt x="40986" y="21932"/>
                </a:cubicBezTo>
                <a:cubicBezTo>
                  <a:pt x="41189" y="21932"/>
                  <a:pt x="41382" y="21792"/>
                  <a:pt x="41590" y="21481"/>
                </a:cubicBezTo>
                <a:cubicBezTo>
                  <a:pt x="41713" y="21327"/>
                  <a:pt x="41836" y="21204"/>
                  <a:pt x="41990" y="21080"/>
                </a:cubicBezTo>
                <a:cubicBezTo>
                  <a:pt x="42699" y="20587"/>
                  <a:pt x="42545" y="20218"/>
                  <a:pt x="41990" y="19694"/>
                </a:cubicBezTo>
                <a:cubicBezTo>
                  <a:pt x="35582" y="13286"/>
                  <a:pt x="29205" y="6878"/>
                  <a:pt x="22797" y="440"/>
                </a:cubicBezTo>
                <a:cubicBezTo>
                  <a:pt x="22505" y="147"/>
                  <a:pt x="21896" y="1"/>
                  <a:pt x="2128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49"/>
          <p:cNvSpPr txBox="1">
            <a:spLocks noGrp="1"/>
          </p:cNvSpPr>
          <p:nvPr>
            <p:ph type="subTitle" idx="1"/>
          </p:nvPr>
        </p:nvSpPr>
        <p:spPr>
          <a:xfrm>
            <a:off x="771704" y="1317972"/>
            <a:ext cx="3675600" cy="9375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 dirty="0"/>
              <a:t>¿Los </a:t>
            </a:r>
            <a:r>
              <a:rPr lang="en" sz="3600" b="1" dirty="0"/>
              <a:t>gatos negros </a:t>
            </a:r>
            <a:r>
              <a:rPr lang="en" sz="3600" dirty="0"/>
              <a:t>tienen menores tasas de adopción?</a:t>
            </a:r>
            <a:endParaRPr sz="3600" dirty="0"/>
          </a:p>
        </p:txBody>
      </p:sp>
      <p:cxnSp>
        <p:nvCxnSpPr>
          <p:cNvPr id="619" name="Google Shape;619;p49"/>
          <p:cNvCxnSpPr/>
          <p:nvPr/>
        </p:nvCxnSpPr>
        <p:spPr>
          <a:xfrm>
            <a:off x="4819733" y="-1625"/>
            <a:ext cx="0" cy="51894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28" name="Google Shape;628;p49"/>
          <p:cNvGrpSpPr/>
          <p:nvPr/>
        </p:nvGrpSpPr>
        <p:grpSpPr>
          <a:xfrm rot="-292070">
            <a:off x="1474512" y="272148"/>
            <a:ext cx="412155" cy="372558"/>
            <a:chOff x="885425" y="236425"/>
            <a:chExt cx="5641050" cy="5099100"/>
          </a:xfrm>
        </p:grpSpPr>
        <p:sp>
          <p:nvSpPr>
            <p:cNvPr id="629" name="Google Shape;629;p49"/>
            <p:cNvSpPr/>
            <p:nvPr/>
          </p:nvSpPr>
          <p:spPr>
            <a:xfrm>
              <a:off x="1731575" y="2110750"/>
              <a:ext cx="3944125" cy="3224775"/>
            </a:xfrm>
            <a:custGeom>
              <a:avLst/>
              <a:gdLst/>
              <a:ahLst/>
              <a:cxnLst/>
              <a:rect l="l" t="t" r="r" b="b"/>
              <a:pathLst>
                <a:path w="157765" h="128991" extrusionOk="0">
                  <a:moveTo>
                    <a:pt x="82674" y="4439"/>
                  </a:moveTo>
                  <a:cubicBezTo>
                    <a:pt x="83229" y="4439"/>
                    <a:pt x="83784" y="4624"/>
                    <a:pt x="84339" y="4624"/>
                  </a:cubicBezTo>
                  <a:cubicBezTo>
                    <a:pt x="103019" y="6844"/>
                    <a:pt x="122254" y="20900"/>
                    <a:pt x="134275" y="41060"/>
                  </a:cubicBezTo>
                  <a:cubicBezTo>
                    <a:pt x="152586" y="71946"/>
                    <a:pt x="149441" y="107827"/>
                    <a:pt x="127247" y="121144"/>
                  </a:cubicBezTo>
                  <a:cubicBezTo>
                    <a:pt x="123531" y="123340"/>
                    <a:pt x="119698" y="124147"/>
                    <a:pt x="115644" y="124147"/>
                  </a:cubicBezTo>
                  <a:cubicBezTo>
                    <a:pt x="110822" y="124147"/>
                    <a:pt x="105686" y="123005"/>
                    <a:pt x="100060" y="121698"/>
                  </a:cubicBezTo>
                  <a:cubicBezTo>
                    <a:pt x="93216" y="119756"/>
                    <a:pt x="86096" y="118785"/>
                    <a:pt x="78975" y="118785"/>
                  </a:cubicBezTo>
                  <a:cubicBezTo>
                    <a:pt x="71854" y="118785"/>
                    <a:pt x="64734" y="119756"/>
                    <a:pt x="57891" y="121698"/>
                  </a:cubicBezTo>
                  <a:cubicBezTo>
                    <a:pt x="52364" y="123005"/>
                    <a:pt x="47220" y="124147"/>
                    <a:pt x="42369" y="124147"/>
                  </a:cubicBezTo>
                  <a:cubicBezTo>
                    <a:pt x="38291" y="124147"/>
                    <a:pt x="34420" y="123340"/>
                    <a:pt x="30703" y="121144"/>
                  </a:cubicBezTo>
                  <a:cubicBezTo>
                    <a:pt x="8509" y="107827"/>
                    <a:pt x="5365" y="71946"/>
                    <a:pt x="23860" y="41060"/>
                  </a:cubicBezTo>
                  <a:cubicBezTo>
                    <a:pt x="35881" y="20900"/>
                    <a:pt x="54931" y="6844"/>
                    <a:pt x="73612" y="4624"/>
                  </a:cubicBezTo>
                  <a:cubicBezTo>
                    <a:pt x="74166" y="4439"/>
                    <a:pt x="74906" y="4439"/>
                    <a:pt x="75461" y="4439"/>
                  </a:cubicBezTo>
                  <a:close/>
                  <a:moveTo>
                    <a:pt x="75091" y="0"/>
                  </a:moveTo>
                  <a:lnTo>
                    <a:pt x="73057" y="185"/>
                  </a:lnTo>
                  <a:cubicBezTo>
                    <a:pt x="52897" y="2590"/>
                    <a:pt x="32552" y="17571"/>
                    <a:pt x="19791" y="38840"/>
                  </a:cubicBezTo>
                  <a:cubicBezTo>
                    <a:pt x="1" y="71946"/>
                    <a:pt x="3885" y="110786"/>
                    <a:pt x="28299" y="125212"/>
                  </a:cubicBezTo>
                  <a:cubicBezTo>
                    <a:pt x="32285" y="127639"/>
                    <a:pt x="36760" y="128929"/>
                    <a:pt x="41265" y="128929"/>
                  </a:cubicBezTo>
                  <a:cubicBezTo>
                    <a:pt x="41566" y="128929"/>
                    <a:pt x="41868" y="128923"/>
                    <a:pt x="42170" y="128912"/>
                  </a:cubicBezTo>
                  <a:cubicBezTo>
                    <a:pt x="47718" y="128727"/>
                    <a:pt x="53267" y="127802"/>
                    <a:pt x="58815" y="126507"/>
                  </a:cubicBezTo>
                  <a:cubicBezTo>
                    <a:pt x="65289" y="124658"/>
                    <a:pt x="72132" y="123733"/>
                    <a:pt x="78975" y="123548"/>
                  </a:cubicBezTo>
                  <a:cubicBezTo>
                    <a:pt x="85818" y="123733"/>
                    <a:pt x="92477" y="124658"/>
                    <a:pt x="99135" y="126507"/>
                  </a:cubicBezTo>
                  <a:cubicBezTo>
                    <a:pt x="104789" y="127774"/>
                    <a:pt x="110237" y="128990"/>
                    <a:pt x="115562" y="128990"/>
                  </a:cubicBezTo>
                  <a:cubicBezTo>
                    <a:pt x="120339" y="128990"/>
                    <a:pt x="125016" y="128011"/>
                    <a:pt x="129652" y="125212"/>
                  </a:cubicBezTo>
                  <a:cubicBezTo>
                    <a:pt x="154065" y="110786"/>
                    <a:pt x="157764" y="71946"/>
                    <a:pt x="138159" y="38840"/>
                  </a:cubicBezTo>
                  <a:cubicBezTo>
                    <a:pt x="125398" y="17571"/>
                    <a:pt x="104868" y="2590"/>
                    <a:pt x="84709" y="185"/>
                  </a:cubicBezTo>
                  <a:lnTo>
                    <a:pt x="82859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49"/>
            <p:cNvSpPr/>
            <p:nvPr/>
          </p:nvSpPr>
          <p:spPr>
            <a:xfrm>
              <a:off x="885425" y="1359950"/>
              <a:ext cx="1447275" cy="1735700"/>
            </a:xfrm>
            <a:custGeom>
              <a:avLst/>
              <a:gdLst/>
              <a:ahLst/>
              <a:cxnLst/>
              <a:rect l="l" t="t" r="r" b="b"/>
              <a:pathLst>
                <a:path w="57891" h="69428" extrusionOk="0">
                  <a:moveTo>
                    <a:pt x="22935" y="4694"/>
                  </a:moveTo>
                  <a:cubicBezTo>
                    <a:pt x="24969" y="4694"/>
                    <a:pt x="27004" y="5064"/>
                    <a:pt x="28853" y="5804"/>
                  </a:cubicBezTo>
                  <a:cubicBezTo>
                    <a:pt x="36066" y="8948"/>
                    <a:pt x="42725" y="16716"/>
                    <a:pt x="46609" y="26703"/>
                  </a:cubicBezTo>
                  <a:cubicBezTo>
                    <a:pt x="52712" y="42794"/>
                    <a:pt x="49753" y="59440"/>
                    <a:pt x="39950" y="63878"/>
                  </a:cubicBezTo>
                  <a:cubicBezTo>
                    <a:pt x="38303" y="64572"/>
                    <a:pt x="36533" y="64900"/>
                    <a:pt x="34775" y="64900"/>
                  </a:cubicBezTo>
                  <a:cubicBezTo>
                    <a:pt x="32783" y="64900"/>
                    <a:pt x="30806" y="64479"/>
                    <a:pt x="29038" y="63694"/>
                  </a:cubicBezTo>
                  <a:cubicBezTo>
                    <a:pt x="21640" y="60549"/>
                    <a:pt x="14982" y="52781"/>
                    <a:pt x="11283" y="42794"/>
                  </a:cubicBezTo>
                  <a:cubicBezTo>
                    <a:pt x="5180" y="26888"/>
                    <a:pt x="8139" y="10058"/>
                    <a:pt x="17941" y="5619"/>
                  </a:cubicBezTo>
                  <a:cubicBezTo>
                    <a:pt x="19421" y="5064"/>
                    <a:pt x="21270" y="4694"/>
                    <a:pt x="22935" y="4694"/>
                  </a:cubicBezTo>
                  <a:close/>
                  <a:moveTo>
                    <a:pt x="23197" y="0"/>
                  </a:moveTo>
                  <a:cubicBezTo>
                    <a:pt x="20782" y="0"/>
                    <a:pt x="18348" y="462"/>
                    <a:pt x="16092" y="1365"/>
                  </a:cubicBezTo>
                  <a:cubicBezTo>
                    <a:pt x="4070" y="6913"/>
                    <a:pt x="1" y="26148"/>
                    <a:pt x="6844" y="44459"/>
                  </a:cubicBezTo>
                  <a:cubicBezTo>
                    <a:pt x="11098" y="55741"/>
                    <a:pt x="18681" y="64433"/>
                    <a:pt x="27189" y="67947"/>
                  </a:cubicBezTo>
                  <a:cubicBezTo>
                    <a:pt x="29593" y="68872"/>
                    <a:pt x="32182" y="69427"/>
                    <a:pt x="34957" y="69427"/>
                  </a:cubicBezTo>
                  <a:cubicBezTo>
                    <a:pt x="37361" y="69427"/>
                    <a:pt x="39580" y="69057"/>
                    <a:pt x="41800" y="67947"/>
                  </a:cubicBezTo>
                  <a:cubicBezTo>
                    <a:pt x="53822" y="62584"/>
                    <a:pt x="57891" y="43349"/>
                    <a:pt x="50862" y="25039"/>
                  </a:cubicBezTo>
                  <a:cubicBezTo>
                    <a:pt x="46609" y="13757"/>
                    <a:pt x="39026" y="5064"/>
                    <a:pt x="30518" y="1550"/>
                  </a:cubicBezTo>
                  <a:cubicBezTo>
                    <a:pt x="28246" y="508"/>
                    <a:pt x="25731" y="0"/>
                    <a:pt x="2319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49"/>
            <p:cNvSpPr/>
            <p:nvPr/>
          </p:nvSpPr>
          <p:spPr>
            <a:xfrm>
              <a:off x="2170850" y="241050"/>
              <a:ext cx="1405650" cy="1763375"/>
            </a:xfrm>
            <a:custGeom>
              <a:avLst/>
              <a:gdLst/>
              <a:ahLst/>
              <a:cxnLst/>
              <a:rect l="l" t="t" r="r" b="b"/>
              <a:pathLst>
                <a:path w="56226" h="70535" extrusionOk="0">
                  <a:moveTo>
                    <a:pt x="23796" y="4622"/>
                  </a:moveTo>
                  <a:cubicBezTo>
                    <a:pt x="26113" y="4622"/>
                    <a:pt x="28367" y="5200"/>
                    <a:pt x="30332" y="6356"/>
                  </a:cubicBezTo>
                  <a:cubicBezTo>
                    <a:pt x="37545" y="10240"/>
                    <a:pt x="43464" y="18563"/>
                    <a:pt x="46423" y="28920"/>
                  </a:cubicBezTo>
                  <a:cubicBezTo>
                    <a:pt x="51047" y="45566"/>
                    <a:pt x="46608" y="61842"/>
                    <a:pt x="36436" y="65356"/>
                  </a:cubicBezTo>
                  <a:cubicBezTo>
                    <a:pt x="35217" y="65741"/>
                    <a:pt x="33955" y="65925"/>
                    <a:pt x="32686" y="65925"/>
                  </a:cubicBezTo>
                  <a:cubicBezTo>
                    <a:pt x="30295" y="65925"/>
                    <a:pt x="27883" y="65269"/>
                    <a:pt x="25709" y="64061"/>
                  </a:cubicBezTo>
                  <a:cubicBezTo>
                    <a:pt x="18680" y="60362"/>
                    <a:pt x="12762" y="51854"/>
                    <a:pt x="9803" y="41497"/>
                  </a:cubicBezTo>
                  <a:cubicBezTo>
                    <a:pt x="4994" y="24851"/>
                    <a:pt x="9433" y="8576"/>
                    <a:pt x="19605" y="5247"/>
                  </a:cubicBezTo>
                  <a:cubicBezTo>
                    <a:pt x="20992" y="4830"/>
                    <a:pt x="22405" y="4622"/>
                    <a:pt x="23796" y="4622"/>
                  </a:cubicBezTo>
                  <a:close/>
                  <a:moveTo>
                    <a:pt x="23512" y="1"/>
                  </a:moveTo>
                  <a:cubicBezTo>
                    <a:pt x="21696" y="1"/>
                    <a:pt x="19874" y="270"/>
                    <a:pt x="18126" y="808"/>
                  </a:cubicBezTo>
                  <a:cubicBezTo>
                    <a:pt x="5734" y="5062"/>
                    <a:pt x="0" y="23742"/>
                    <a:pt x="5364" y="42792"/>
                  </a:cubicBezTo>
                  <a:cubicBezTo>
                    <a:pt x="8693" y="54259"/>
                    <a:pt x="15536" y="63876"/>
                    <a:pt x="23674" y="68130"/>
                  </a:cubicBezTo>
                  <a:cubicBezTo>
                    <a:pt x="26448" y="69610"/>
                    <a:pt x="29593" y="70534"/>
                    <a:pt x="32737" y="70534"/>
                  </a:cubicBezTo>
                  <a:cubicBezTo>
                    <a:pt x="34586" y="70534"/>
                    <a:pt x="36251" y="70350"/>
                    <a:pt x="37915" y="69795"/>
                  </a:cubicBezTo>
                  <a:cubicBezTo>
                    <a:pt x="50492" y="65541"/>
                    <a:pt x="56225" y="46861"/>
                    <a:pt x="50862" y="27811"/>
                  </a:cubicBezTo>
                  <a:cubicBezTo>
                    <a:pt x="47533" y="16159"/>
                    <a:pt x="40690" y="6726"/>
                    <a:pt x="32552" y="2472"/>
                  </a:cubicBezTo>
                  <a:cubicBezTo>
                    <a:pt x="29845" y="825"/>
                    <a:pt x="26688" y="1"/>
                    <a:pt x="2351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49"/>
            <p:cNvSpPr/>
            <p:nvPr/>
          </p:nvSpPr>
          <p:spPr>
            <a:xfrm>
              <a:off x="5074575" y="1360525"/>
              <a:ext cx="1451900" cy="1735100"/>
            </a:xfrm>
            <a:custGeom>
              <a:avLst/>
              <a:gdLst/>
              <a:ahLst/>
              <a:cxnLst/>
              <a:rect l="l" t="t" r="r" b="b"/>
              <a:pathLst>
                <a:path w="58076" h="69404" extrusionOk="0">
                  <a:moveTo>
                    <a:pt x="34956" y="4671"/>
                  </a:moveTo>
                  <a:cubicBezTo>
                    <a:pt x="36806" y="4671"/>
                    <a:pt x="38470" y="5041"/>
                    <a:pt x="39950" y="5596"/>
                  </a:cubicBezTo>
                  <a:cubicBezTo>
                    <a:pt x="49937" y="10035"/>
                    <a:pt x="52897" y="26680"/>
                    <a:pt x="46793" y="42771"/>
                  </a:cubicBezTo>
                  <a:cubicBezTo>
                    <a:pt x="42909" y="52943"/>
                    <a:pt x="36251" y="60711"/>
                    <a:pt x="29038" y="63671"/>
                  </a:cubicBezTo>
                  <a:cubicBezTo>
                    <a:pt x="27172" y="64456"/>
                    <a:pt x="25201" y="64877"/>
                    <a:pt x="23236" y="64877"/>
                  </a:cubicBezTo>
                  <a:cubicBezTo>
                    <a:pt x="21502" y="64877"/>
                    <a:pt x="19773" y="64549"/>
                    <a:pt x="18126" y="63855"/>
                  </a:cubicBezTo>
                  <a:cubicBezTo>
                    <a:pt x="8138" y="59417"/>
                    <a:pt x="5179" y="42771"/>
                    <a:pt x="11283" y="26680"/>
                  </a:cubicBezTo>
                  <a:cubicBezTo>
                    <a:pt x="15167" y="16693"/>
                    <a:pt x="21825" y="8925"/>
                    <a:pt x="29038" y="5781"/>
                  </a:cubicBezTo>
                  <a:cubicBezTo>
                    <a:pt x="30887" y="5041"/>
                    <a:pt x="32922" y="4671"/>
                    <a:pt x="34956" y="4671"/>
                  </a:cubicBezTo>
                  <a:close/>
                  <a:moveTo>
                    <a:pt x="34494" y="1"/>
                  </a:moveTo>
                  <a:cubicBezTo>
                    <a:pt x="31997" y="1"/>
                    <a:pt x="29500" y="510"/>
                    <a:pt x="27188" y="1527"/>
                  </a:cubicBezTo>
                  <a:cubicBezTo>
                    <a:pt x="18866" y="5041"/>
                    <a:pt x="11283" y="13734"/>
                    <a:pt x="7029" y="25016"/>
                  </a:cubicBezTo>
                  <a:cubicBezTo>
                    <a:pt x="1" y="43326"/>
                    <a:pt x="4070" y="62561"/>
                    <a:pt x="16091" y="67924"/>
                  </a:cubicBezTo>
                  <a:cubicBezTo>
                    <a:pt x="18311" y="69034"/>
                    <a:pt x="20715" y="69404"/>
                    <a:pt x="23120" y="69404"/>
                  </a:cubicBezTo>
                  <a:cubicBezTo>
                    <a:pt x="25709" y="69404"/>
                    <a:pt x="28298" y="68849"/>
                    <a:pt x="30703" y="67924"/>
                  </a:cubicBezTo>
                  <a:cubicBezTo>
                    <a:pt x="39025" y="64410"/>
                    <a:pt x="46608" y="55718"/>
                    <a:pt x="51047" y="44436"/>
                  </a:cubicBezTo>
                  <a:cubicBezTo>
                    <a:pt x="58075" y="26125"/>
                    <a:pt x="53821" y="6890"/>
                    <a:pt x="41800" y="1527"/>
                  </a:cubicBezTo>
                  <a:cubicBezTo>
                    <a:pt x="39488" y="510"/>
                    <a:pt x="36991" y="1"/>
                    <a:pt x="3449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49"/>
            <p:cNvSpPr/>
            <p:nvPr/>
          </p:nvSpPr>
          <p:spPr>
            <a:xfrm>
              <a:off x="3835400" y="236425"/>
              <a:ext cx="1405650" cy="1768000"/>
            </a:xfrm>
            <a:custGeom>
              <a:avLst/>
              <a:gdLst/>
              <a:ahLst/>
              <a:cxnLst/>
              <a:rect l="l" t="t" r="r" b="b"/>
              <a:pathLst>
                <a:path w="56226" h="70720" extrusionOk="0">
                  <a:moveTo>
                    <a:pt x="32737" y="4692"/>
                  </a:moveTo>
                  <a:cubicBezTo>
                    <a:pt x="34032" y="4692"/>
                    <a:pt x="35326" y="4877"/>
                    <a:pt x="36436" y="5432"/>
                  </a:cubicBezTo>
                  <a:cubicBezTo>
                    <a:pt x="46608" y="8761"/>
                    <a:pt x="51047" y="25036"/>
                    <a:pt x="46423" y="41682"/>
                  </a:cubicBezTo>
                  <a:cubicBezTo>
                    <a:pt x="43464" y="52039"/>
                    <a:pt x="37361" y="60547"/>
                    <a:pt x="30333" y="64246"/>
                  </a:cubicBezTo>
                  <a:cubicBezTo>
                    <a:pt x="28284" y="65451"/>
                    <a:pt x="25922" y="66028"/>
                    <a:pt x="23501" y="66028"/>
                  </a:cubicBezTo>
                  <a:cubicBezTo>
                    <a:pt x="22206" y="66028"/>
                    <a:pt x="20895" y="65863"/>
                    <a:pt x="19606" y="65541"/>
                  </a:cubicBezTo>
                  <a:cubicBezTo>
                    <a:pt x="9433" y="62027"/>
                    <a:pt x="5179" y="45751"/>
                    <a:pt x="9803" y="29105"/>
                  </a:cubicBezTo>
                  <a:cubicBezTo>
                    <a:pt x="12762" y="18748"/>
                    <a:pt x="18681" y="10425"/>
                    <a:pt x="25709" y="6541"/>
                  </a:cubicBezTo>
                  <a:cubicBezTo>
                    <a:pt x="27928" y="5432"/>
                    <a:pt x="30333" y="4877"/>
                    <a:pt x="32737" y="4692"/>
                  </a:cubicBezTo>
                  <a:close/>
                  <a:moveTo>
                    <a:pt x="32633" y="1"/>
                  </a:moveTo>
                  <a:cubicBezTo>
                    <a:pt x="29463" y="1"/>
                    <a:pt x="26381" y="825"/>
                    <a:pt x="23674" y="2472"/>
                  </a:cubicBezTo>
                  <a:cubicBezTo>
                    <a:pt x="15537" y="6726"/>
                    <a:pt x="8693" y="16344"/>
                    <a:pt x="5364" y="27811"/>
                  </a:cubicBezTo>
                  <a:cubicBezTo>
                    <a:pt x="1" y="46676"/>
                    <a:pt x="5734" y="65726"/>
                    <a:pt x="18126" y="69795"/>
                  </a:cubicBezTo>
                  <a:cubicBezTo>
                    <a:pt x="19975" y="70350"/>
                    <a:pt x="21640" y="70719"/>
                    <a:pt x="23490" y="70719"/>
                  </a:cubicBezTo>
                  <a:cubicBezTo>
                    <a:pt x="26634" y="70719"/>
                    <a:pt x="29778" y="69795"/>
                    <a:pt x="32552" y="68315"/>
                  </a:cubicBezTo>
                  <a:cubicBezTo>
                    <a:pt x="40690" y="63876"/>
                    <a:pt x="47533" y="54444"/>
                    <a:pt x="50862" y="42792"/>
                  </a:cubicBezTo>
                  <a:cubicBezTo>
                    <a:pt x="56226" y="23927"/>
                    <a:pt x="50492" y="5062"/>
                    <a:pt x="38101" y="808"/>
                  </a:cubicBezTo>
                  <a:cubicBezTo>
                    <a:pt x="36285" y="270"/>
                    <a:pt x="34444" y="1"/>
                    <a:pt x="32633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5" name="Google Shape;635;p49"/>
          <p:cNvSpPr/>
          <p:nvPr/>
        </p:nvSpPr>
        <p:spPr>
          <a:xfrm rot="-5400000" flipH="1">
            <a:off x="2625326" y="-226525"/>
            <a:ext cx="308607" cy="1369915"/>
          </a:xfrm>
          <a:custGeom>
            <a:avLst/>
            <a:gdLst/>
            <a:ahLst/>
            <a:cxnLst/>
            <a:rect l="l" t="t" r="r" b="b"/>
            <a:pathLst>
              <a:path w="42699" h="189542" extrusionOk="0">
                <a:moveTo>
                  <a:pt x="21288" y="1"/>
                </a:moveTo>
                <a:cubicBezTo>
                  <a:pt x="20679" y="1"/>
                  <a:pt x="20071" y="147"/>
                  <a:pt x="19778" y="440"/>
                </a:cubicBezTo>
                <a:lnTo>
                  <a:pt x="1047" y="19232"/>
                </a:lnTo>
                <a:cubicBezTo>
                  <a:pt x="0" y="20279"/>
                  <a:pt x="31" y="20248"/>
                  <a:pt x="1078" y="21358"/>
                </a:cubicBezTo>
                <a:cubicBezTo>
                  <a:pt x="1340" y="21635"/>
                  <a:pt x="1540" y="21773"/>
                  <a:pt x="1744" y="21773"/>
                </a:cubicBezTo>
                <a:cubicBezTo>
                  <a:pt x="1949" y="21773"/>
                  <a:pt x="2157" y="21635"/>
                  <a:pt x="2434" y="21358"/>
                </a:cubicBezTo>
                <a:cubicBezTo>
                  <a:pt x="7979" y="15781"/>
                  <a:pt x="13524" y="10205"/>
                  <a:pt x="19070" y="4629"/>
                </a:cubicBezTo>
                <a:cubicBezTo>
                  <a:pt x="19316" y="4352"/>
                  <a:pt x="19501" y="4075"/>
                  <a:pt x="19686" y="3767"/>
                </a:cubicBezTo>
                <a:lnTo>
                  <a:pt x="20025" y="4013"/>
                </a:lnTo>
                <a:lnTo>
                  <a:pt x="20025" y="188209"/>
                </a:lnTo>
                <a:lnTo>
                  <a:pt x="20025" y="189071"/>
                </a:lnTo>
                <a:cubicBezTo>
                  <a:pt x="20025" y="189226"/>
                  <a:pt x="20025" y="189472"/>
                  <a:pt x="20179" y="189472"/>
                </a:cubicBezTo>
                <a:cubicBezTo>
                  <a:pt x="20533" y="189518"/>
                  <a:pt x="20887" y="189541"/>
                  <a:pt x="21238" y="189541"/>
                </a:cubicBezTo>
                <a:cubicBezTo>
                  <a:pt x="21588" y="189541"/>
                  <a:pt x="21935" y="189518"/>
                  <a:pt x="22274" y="189472"/>
                </a:cubicBezTo>
                <a:cubicBezTo>
                  <a:pt x="22736" y="189380"/>
                  <a:pt x="22489" y="188763"/>
                  <a:pt x="22489" y="188363"/>
                </a:cubicBezTo>
                <a:lnTo>
                  <a:pt x="22489" y="5461"/>
                </a:lnTo>
                <a:lnTo>
                  <a:pt x="22489" y="4506"/>
                </a:lnTo>
                <a:cubicBezTo>
                  <a:pt x="22520" y="4352"/>
                  <a:pt x="22428" y="4106"/>
                  <a:pt x="22643" y="4013"/>
                </a:cubicBezTo>
                <a:cubicBezTo>
                  <a:pt x="22681" y="3999"/>
                  <a:pt x="22715" y="3993"/>
                  <a:pt x="22746" y="3993"/>
                </a:cubicBezTo>
                <a:cubicBezTo>
                  <a:pt x="22919" y="3993"/>
                  <a:pt x="23001" y="4181"/>
                  <a:pt x="23105" y="4260"/>
                </a:cubicBezTo>
                <a:cubicBezTo>
                  <a:pt x="23321" y="4444"/>
                  <a:pt x="23475" y="4629"/>
                  <a:pt x="23660" y="4814"/>
                </a:cubicBezTo>
                <a:cubicBezTo>
                  <a:pt x="29205" y="10359"/>
                  <a:pt x="34750" y="15905"/>
                  <a:pt x="40265" y="21481"/>
                </a:cubicBezTo>
                <a:cubicBezTo>
                  <a:pt x="40537" y="21769"/>
                  <a:pt x="40767" y="21932"/>
                  <a:pt x="40986" y="21932"/>
                </a:cubicBezTo>
                <a:cubicBezTo>
                  <a:pt x="41189" y="21932"/>
                  <a:pt x="41382" y="21792"/>
                  <a:pt x="41590" y="21481"/>
                </a:cubicBezTo>
                <a:cubicBezTo>
                  <a:pt x="41713" y="21327"/>
                  <a:pt x="41836" y="21204"/>
                  <a:pt x="41990" y="21080"/>
                </a:cubicBezTo>
                <a:cubicBezTo>
                  <a:pt x="42699" y="20587"/>
                  <a:pt x="42545" y="20218"/>
                  <a:pt x="41990" y="19694"/>
                </a:cubicBezTo>
                <a:cubicBezTo>
                  <a:pt x="35582" y="13286"/>
                  <a:pt x="29205" y="6878"/>
                  <a:pt x="22797" y="440"/>
                </a:cubicBezTo>
                <a:cubicBezTo>
                  <a:pt x="22505" y="147"/>
                  <a:pt x="21896" y="1"/>
                  <a:pt x="2128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" name="Picture 8" descr="A black cat with yellow eyes&#10;&#10;Description automatically generated">
            <a:extLst>
              <a:ext uri="{FF2B5EF4-FFF2-40B4-BE49-F238E27FC236}">
                <a16:creationId xmlns:a16="http://schemas.microsoft.com/office/drawing/2014/main" id="{ECB60DAE-93B2-D4DA-E919-F296C952EA6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19733" y="0"/>
            <a:ext cx="5143500" cy="51894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p65"/>
          <p:cNvSpPr txBox="1">
            <a:spLocks noGrp="1"/>
          </p:cNvSpPr>
          <p:nvPr>
            <p:ph type="title"/>
          </p:nvPr>
        </p:nvSpPr>
        <p:spPr>
          <a:xfrm>
            <a:off x="-404184" y="271"/>
            <a:ext cx="3943353" cy="8395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dirty="0"/>
              <a:t>SI…</a:t>
            </a:r>
          </a:p>
        </p:txBody>
      </p:sp>
      <p:sp>
        <p:nvSpPr>
          <p:cNvPr id="1070" name="Google Shape;1070;p65"/>
          <p:cNvSpPr txBox="1">
            <a:spLocks noGrp="1"/>
          </p:cNvSpPr>
          <p:nvPr>
            <p:ph type="subTitle" idx="3"/>
          </p:nvPr>
        </p:nvSpPr>
        <p:spPr>
          <a:xfrm>
            <a:off x="5732034" y="3112402"/>
            <a:ext cx="2414100" cy="4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otros gatos</a:t>
            </a:r>
            <a:endParaRPr dirty="0"/>
          </a:p>
        </p:txBody>
      </p:sp>
      <p:sp>
        <p:nvSpPr>
          <p:cNvPr id="1071" name="Google Shape;1071;p65"/>
          <p:cNvSpPr txBox="1">
            <a:spLocks noGrp="1"/>
          </p:cNvSpPr>
          <p:nvPr>
            <p:ph type="title" idx="7"/>
          </p:nvPr>
        </p:nvSpPr>
        <p:spPr>
          <a:xfrm>
            <a:off x="1301904" y="1790859"/>
            <a:ext cx="2414100" cy="100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52%</a:t>
            </a:r>
            <a:endParaRPr dirty="0"/>
          </a:p>
        </p:txBody>
      </p:sp>
      <p:sp>
        <p:nvSpPr>
          <p:cNvPr id="1072" name="Google Shape;1072;p65"/>
          <p:cNvSpPr txBox="1">
            <a:spLocks noGrp="1"/>
          </p:cNvSpPr>
          <p:nvPr>
            <p:ph type="subTitle" idx="4"/>
          </p:nvPr>
        </p:nvSpPr>
        <p:spPr>
          <a:xfrm>
            <a:off x="5741332" y="2896890"/>
            <a:ext cx="2414100" cy="3277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Tasa de adopción de los</a:t>
            </a:r>
            <a:endParaRPr dirty="0"/>
          </a:p>
        </p:txBody>
      </p:sp>
      <p:sp>
        <p:nvSpPr>
          <p:cNvPr id="1073" name="Google Shape;1073;p65"/>
          <p:cNvSpPr txBox="1">
            <a:spLocks noGrp="1"/>
          </p:cNvSpPr>
          <p:nvPr>
            <p:ph type="title" idx="8"/>
          </p:nvPr>
        </p:nvSpPr>
        <p:spPr>
          <a:xfrm>
            <a:off x="5800081" y="1778770"/>
            <a:ext cx="2414100" cy="100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51%</a:t>
            </a:r>
            <a:endParaRPr dirty="0"/>
          </a:p>
        </p:txBody>
      </p:sp>
      <p:sp>
        <p:nvSpPr>
          <p:cNvPr id="1075" name="Google Shape;1075;p65"/>
          <p:cNvSpPr txBox="1">
            <a:spLocks noGrp="1"/>
          </p:cNvSpPr>
          <p:nvPr>
            <p:ph type="subTitle" idx="1"/>
          </p:nvPr>
        </p:nvSpPr>
        <p:spPr>
          <a:xfrm>
            <a:off x="1303108" y="3141848"/>
            <a:ext cx="2414100" cy="4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gatos negros</a:t>
            </a:r>
            <a:endParaRPr dirty="0"/>
          </a:p>
        </p:txBody>
      </p:sp>
      <p:sp>
        <p:nvSpPr>
          <p:cNvPr id="1076" name="Google Shape;1076;p65"/>
          <p:cNvSpPr txBox="1">
            <a:spLocks noGrp="1"/>
          </p:cNvSpPr>
          <p:nvPr>
            <p:ph type="subTitle" idx="2"/>
          </p:nvPr>
        </p:nvSpPr>
        <p:spPr>
          <a:xfrm>
            <a:off x="1301904" y="2923170"/>
            <a:ext cx="2414100" cy="7127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</a:t>
            </a:r>
            <a:r>
              <a:rPr lang="en" dirty="0"/>
              <a:t>asa de adopción de los</a:t>
            </a:r>
            <a:endParaRPr dirty="0"/>
          </a:p>
        </p:txBody>
      </p:sp>
      <p:grpSp>
        <p:nvGrpSpPr>
          <p:cNvPr id="1079" name="Google Shape;1079;p65"/>
          <p:cNvGrpSpPr/>
          <p:nvPr/>
        </p:nvGrpSpPr>
        <p:grpSpPr>
          <a:xfrm>
            <a:off x="1661701" y="2709820"/>
            <a:ext cx="1678500" cy="152100"/>
            <a:chOff x="1063469" y="2648725"/>
            <a:chExt cx="1678500" cy="152100"/>
          </a:xfrm>
        </p:grpSpPr>
        <p:sp>
          <p:nvSpPr>
            <p:cNvPr id="1080" name="Google Shape;1080;p65"/>
            <p:cNvSpPr/>
            <p:nvPr/>
          </p:nvSpPr>
          <p:spPr>
            <a:xfrm>
              <a:off x="1063469" y="2648725"/>
              <a:ext cx="1678500" cy="152100"/>
            </a:xfrm>
            <a:prstGeom prst="rect">
              <a:avLst/>
            </a:pr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65"/>
            <p:cNvSpPr/>
            <p:nvPr/>
          </p:nvSpPr>
          <p:spPr>
            <a:xfrm>
              <a:off x="1063475" y="2648725"/>
              <a:ext cx="885276" cy="152100"/>
            </a:xfrm>
            <a:prstGeom prst="rect">
              <a:avLst/>
            </a:pr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82" name="Google Shape;1082;p65"/>
          <p:cNvGrpSpPr/>
          <p:nvPr/>
        </p:nvGrpSpPr>
        <p:grpSpPr>
          <a:xfrm>
            <a:off x="6092520" y="2695753"/>
            <a:ext cx="1678500" cy="152100"/>
            <a:chOff x="1063469" y="2648725"/>
            <a:chExt cx="1678500" cy="152100"/>
          </a:xfrm>
        </p:grpSpPr>
        <p:sp>
          <p:nvSpPr>
            <p:cNvPr id="1083" name="Google Shape;1083;p65"/>
            <p:cNvSpPr/>
            <p:nvPr/>
          </p:nvSpPr>
          <p:spPr>
            <a:xfrm>
              <a:off x="1063469" y="2648725"/>
              <a:ext cx="1678500" cy="152100"/>
            </a:xfrm>
            <a:prstGeom prst="rect">
              <a:avLst/>
            </a:pr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65"/>
            <p:cNvSpPr/>
            <p:nvPr/>
          </p:nvSpPr>
          <p:spPr>
            <a:xfrm>
              <a:off x="1063474" y="2648725"/>
              <a:ext cx="895501" cy="152100"/>
            </a:xfrm>
            <a:prstGeom prst="rect">
              <a:avLst/>
            </a:pr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88" name="Google Shape;1088;p65"/>
          <p:cNvGrpSpPr/>
          <p:nvPr/>
        </p:nvGrpSpPr>
        <p:grpSpPr>
          <a:xfrm rot="254532" flipH="1">
            <a:off x="8512660" y="3439208"/>
            <a:ext cx="411797" cy="372234"/>
            <a:chOff x="885425" y="236425"/>
            <a:chExt cx="5641050" cy="5099100"/>
          </a:xfrm>
        </p:grpSpPr>
        <p:sp>
          <p:nvSpPr>
            <p:cNvPr id="1089" name="Google Shape;1089;p65"/>
            <p:cNvSpPr/>
            <p:nvPr/>
          </p:nvSpPr>
          <p:spPr>
            <a:xfrm>
              <a:off x="1731575" y="2110750"/>
              <a:ext cx="3944125" cy="3224775"/>
            </a:xfrm>
            <a:custGeom>
              <a:avLst/>
              <a:gdLst/>
              <a:ahLst/>
              <a:cxnLst/>
              <a:rect l="l" t="t" r="r" b="b"/>
              <a:pathLst>
                <a:path w="157765" h="128991" extrusionOk="0">
                  <a:moveTo>
                    <a:pt x="82674" y="4439"/>
                  </a:moveTo>
                  <a:cubicBezTo>
                    <a:pt x="83229" y="4439"/>
                    <a:pt x="83784" y="4624"/>
                    <a:pt x="84339" y="4624"/>
                  </a:cubicBezTo>
                  <a:cubicBezTo>
                    <a:pt x="103019" y="6844"/>
                    <a:pt x="122254" y="20900"/>
                    <a:pt x="134275" y="41060"/>
                  </a:cubicBezTo>
                  <a:cubicBezTo>
                    <a:pt x="152586" y="71946"/>
                    <a:pt x="149441" y="107827"/>
                    <a:pt x="127247" y="121144"/>
                  </a:cubicBezTo>
                  <a:cubicBezTo>
                    <a:pt x="123531" y="123340"/>
                    <a:pt x="119698" y="124147"/>
                    <a:pt x="115644" y="124147"/>
                  </a:cubicBezTo>
                  <a:cubicBezTo>
                    <a:pt x="110822" y="124147"/>
                    <a:pt x="105686" y="123005"/>
                    <a:pt x="100060" y="121698"/>
                  </a:cubicBezTo>
                  <a:cubicBezTo>
                    <a:pt x="93216" y="119756"/>
                    <a:pt x="86096" y="118785"/>
                    <a:pt x="78975" y="118785"/>
                  </a:cubicBezTo>
                  <a:cubicBezTo>
                    <a:pt x="71854" y="118785"/>
                    <a:pt x="64734" y="119756"/>
                    <a:pt x="57891" y="121698"/>
                  </a:cubicBezTo>
                  <a:cubicBezTo>
                    <a:pt x="52364" y="123005"/>
                    <a:pt x="47220" y="124147"/>
                    <a:pt x="42369" y="124147"/>
                  </a:cubicBezTo>
                  <a:cubicBezTo>
                    <a:pt x="38291" y="124147"/>
                    <a:pt x="34420" y="123340"/>
                    <a:pt x="30703" y="121144"/>
                  </a:cubicBezTo>
                  <a:cubicBezTo>
                    <a:pt x="8509" y="107827"/>
                    <a:pt x="5365" y="71946"/>
                    <a:pt x="23860" y="41060"/>
                  </a:cubicBezTo>
                  <a:cubicBezTo>
                    <a:pt x="35881" y="20900"/>
                    <a:pt x="54931" y="6844"/>
                    <a:pt x="73612" y="4624"/>
                  </a:cubicBezTo>
                  <a:cubicBezTo>
                    <a:pt x="74166" y="4439"/>
                    <a:pt x="74906" y="4439"/>
                    <a:pt x="75461" y="4439"/>
                  </a:cubicBezTo>
                  <a:close/>
                  <a:moveTo>
                    <a:pt x="75091" y="0"/>
                  </a:moveTo>
                  <a:lnTo>
                    <a:pt x="73057" y="185"/>
                  </a:lnTo>
                  <a:cubicBezTo>
                    <a:pt x="52897" y="2590"/>
                    <a:pt x="32552" y="17571"/>
                    <a:pt x="19791" y="38840"/>
                  </a:cubicBezTo>
                  <a:cubicBezTo>
                    <a:pt x="1" y="71946"/>
                    <a:pt x="3885" y="110786"/>
                    <a:pt x="28299" y="125212"/>
                  </a:cubicBezTo>
                  <a:cubicBezTo>
                    <a:pt x="32285" y="127639"/>
                    <a:pt x="36760" y="128929"/>
                    <a:pt x="41265" y="128929"/>
                  </a:cubicBezTo>
                  <a:cubicBezTo>
                    <a:pt x="41566" y="128929"/>
                    <a:pt x="41868" y="128923"/>
                    <a:pt x="42170" y="128912"/>
                  </a:cubicBezTo>
                  <a:cubicBezTo>
                    <a:pt x="47718" y="128727"/>
                    <a:pt x="53267" y="127802"/>
                    <a:pt x="58815" y="126507"/>
                  </a:cubicBezTo>
                  <a:cubicBezTo>
                    <a:pt x="65289" y="124658"/>
                    <a:pt x="72132" y="123733"/>
                    <a:pt x="78975" y="123548"/>
                  </a:cubicBezTo>
                  <a:cubicBezTo>
                    <a:pt x="85818" y="123733"/>
                    <a:pt x="92477" y="124658"/>
                    <a:pt x="99135" y="126507"/>
                  </a:cubicBezTo>
                  <a:cubicBezTo>
                    <a:pt x="104789" y="127774"/>
                    <a:pt x="110237" y="128990"/>
                    <a:pt x="115562" y="128990"/>
                  </a:cubicBezTo>
                  <a:cubicBezTo>
                    <a:pt x="120339" y="128990"/>
                    <a:pt x="125016" y="128011"/>
                    <a:pt x="129652" y="125212"/>
                  </a:cubicBezTo>
                  <a:cubicBezTo>
                    <a:pt x="154065" y="110786"/>
                    <a:pt x="157764" y="71946"/>
                    <a:pt x="138159" y="38840"/>
                  </a:cubicBezTo>
                  <a:cubicBezTo>
                    <a:pt x="125398" y="17571"/>
                    <a:pt x="104868" y="2590"/>
                    <a:pt x="84709" y="185"/>
                  </a:cubicBezTo>
                  <a:lnTo>
                    <a:pt x="82859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65"/>
            <p:cNvSpPr/>
            <p:nvPr/>
          </p:nvSpPr>
          <p:spPr>
            <a:xfrm>
              <a:off x="885425" y="1359950"/>
              <a:ext cx="1447275" cy="1735700"/>
            </a:xfrm>
            <a:custGeom>
              <a:avLst/>
              <a:gdLst/>
              <a:ahLst/>
              <a:cxnLst/>
              <a:rect l="l" t="t" r="r" b="b"/>
              <a:pathLst>
                <a:path w="57891" h="69428" extrusionOk="0">
                  <a:moveTo>
                    <a:pt x="22935" y="4694"/>
                  </a:moveTo>
                  <a:cubicBezTo>
                    <a:pt x="24969" y="4694"/>
                    <a:pt x="27004" y="5064"/>
                    <a:pt x="28853" y="5804"/>
                  </a:cubicBezTo>
                  <a:cubicBezTo>
                    <a:pt x="36066" y="8948"/>
                    <a:pt x="42725" y="16716"/>
                    <a:pt x="46609" y="26703"/>
                  </a:cubicBezTo>
                  <a:cubicBezTo>
                    <a:pt x="52712" y="42794"/>
                    <a:pt x="49753" y="59440"/>
                    <a:pt x="39950" y="63878"/>
                  </a:cubicBezTo>
                  <a:cubicBezTo>
                    <a:pt x="38303" y="64572"/>
                    <a:pt x="36533" y="64900"/>
                    <a:pt x="34775" y="64900"/>
                  </a:cubicBezTo>
                  <a:cubicBezTo>
                    <a:pt x="32783" y="64900"/>
                    <a:pt x="30806" y="64479"/>
                    <a:pt x="29038" y="63694"/>
                  </a:cubicBezTo>
                  <a:cubicBezTo>
                    <a:pt x="21640" y="60549"/>
                    <a:pt x="14982" y="52781"/>
                    <a:pt x="11283" y="42794"/>
                  </a:cubicBezTo>
                  <a:cubicBezTo>
                    <a:pt x="5180" y="26888"/>
                    <a:pt x="8139" y="10058"/>
                    <a:pt x="17941" y="5619"/>
                  </a:cubicBezTo>
                  <a:cubicBezTo>
                    <a:pt x="19421" y="5064"/>
                    <a:pt x="21270" y="4694"/>
                    <a:pt x="22935" y="4694"/>
                  </a:cubicBezTo>
                  <a:close/>
                  <a:moveTo>
                    <a:pt x="23197" y="0"/>
                  </a:moveTo>
                  <a:cubicBezTo>
                    <a:pt x="20782" y="0"/>
                    <a:pt x="18348" y="462"/>
                    <a:pt x="16092" y="1365"/>
                  </a:cubicBezTo>
                  <a:cubicBezTo>
                    <a:pt x="4070" y="6913"/>
                    <a:pt x="1" y="26148"/>
                    <a:pt x="6844" y="44459"/>
                  </a:cubicBezTo>
                  <a:cubicBezTo>
                    <a:pt x="11098" y="55741"/>
                    <a:pt x="18681" y="64433"/>
                    <a:pt x="27189" y="67947"/>
                  </a:cubicBezTo>
                  <a:cubicBezTo>
                    <a:pt x="29593" y="68872"/>
                    <a:pt x="32182" y="69427"/>
                    <a:pt x="34957" y="69427"/>
                  </a:cubicBezTo>
                  <a:cubicBezTo>
                    <a:pt x="37361" y="69427"/>
                    <a:pt x="39580" y="69057"/>
                    <a:pt x="41800" y="67947"/>
                  </a:cubicBezTo>
                  <a:cubicBezTo>
                    <a:pt x="53822" y="62584"/>
                    <a:pt x="57891" y="43349"/>
                    <a:pt x="50862" y="25039"/>
                  </a:cubicBezTo>
                  <a:cubicBezTo>
                    <a:pt x="46609" y="13757"/>
                    <a:pt x="39026" y="5064"/>
                    <a:pt x="30518" y="1550"/>
                  </a:cubicBezTo>
                  <a:cubicBezTo>
                    <a:pt x="28246" y="508"/>
                    <a:pt x="25731" y="0"/>
                    <a:pt x="2319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65"/>
            <p:cNvSpPr/>
            <p:nvPr/>
          </p:nvSpPr>
          <p:spPr>
            <a:xfrm>
              <a:off x="2170850" y="241050"/>
              <a:ext cx="1405650" cy="1763375"/>
            </a:xfrm>
            <a:custGeom>
              <a:avLst/>
              <a:gdLst/>
              <a:ahLst/>
              <a:cxnLst/>
              <a:rect l="l" t="t" r="r" b="b"/>
              <a:pathLst>
                <a:path w="56226" h="70535" extrusionOk="0">
                  <a:moveTo>
                    <a:pt x="23796" y="4622"/>
                  </a:moveTo>
                  <a:cubicBezTo>
                    <a:pt x="26113" y="4622"/>
                    <a:pt x="28367" y="5200"/>
                    <a:pt x="30332" y="6356"/>
                  </a:cubicBezTo>
                  <a:cubicBezTo>
                    <a:pt x="37545" y="10240"/>
                    <a:pt x="43464" y="18563"/>
                    <a:pt x="46423" y="28920"/>
                  </a:cubicBezTo>
                  <a:cubicBezTo>
                    <a:pt x="51047" y="45566"/>
                    <a:pt x="46608" y="61842"/>
                    <a:pt x="36436" y="65356"/>
                  </a:cubicBezTo>
                  <a:cubicBezTo>
                    <a:pt x="35217" y="65741"/>
                    <a:pt x="33955" y="65925"/>
                    <a:pt x="32686" y="65925"/>
                  </a:cubicBezTo>
                  <a:cubicBezTo>
                    <a:pt x="30295" y="65925"/>
                    <a:pt x="27883" y="65269"/>
                    <a:pt x="25709" y="64061"/>
                  </a:cubicBezTo>
                  <a:cubicBezTo>
                    <a:pt x="18680" y="60362"/>
                    <a:pt x="12762" y="51854"/>
                    <a:pt x="9803" y="41497"/>
                  </a:cubicBezTo>
                  <a:cubicBezTo>
                    <a:pt x="4994" y="24851"/>
                    <a:pt x="9433" y="8576"/>
                    <a:pt x="19605" y="5247"/>
                  </a:cubicBezTo>
                  <a:cubicBezTo>
                    <a:pt x="20992" y="4830"/>
                    <a:pt x="22405" y="4622"/>
                    <a:pt x="23796" y="4622"/>
                  </a:cubicBezTo>
                  <a:close/>
                  <a:moveTo>
                    <a:pt x="23512" y="1"/>
                  </a:moveTo>
                  <a:cubicBezTo>
                    <a:pt x="21696" y="1"/>
                    <a:pt x="19874" y="270"/>
                    <a:pt x="18126" y="808"/>
                  </a:cubicBezTo>
                  <a:cubicBezTo>
                    <a:pt x="5734" y="5062"/>
                    <a:pt x="0" y="23742"/>
                    <a:pt x="5364" y="42792"/>
                  </a:cubicBezTo>
                  <a:cubicBezTo>
                    <a:pt x="8693" y="54259"/>
                    <a:pt x="15536" y="63876"/>
                    <a:pt x="23674" y="68130"/>
                  </a:cubicBezTo>
                  <a:cubicBezTo>
                    <a:pt x="26448" y="69610"/>
                    <a:pt x="29593" y="70534"/>
                    <a:pt x="32737" y="70534"/>
                  </a:cubicBezTo>
                  <a:cubicBezTo>
                    <a:pt x="34586" y="70534"/>
                    <a:pt x="36251" y="70350"/>
                    <a:pt x="37915" y="69795"/>
                  </a:cubicBezTo>
                  <a:cubicBezTo>
                    <a:pt x="50492" y="65541"/>
                    <a:pt x="56225" y="46861"/>
                    <a:pt x="50862" y="27811"/>
                  </a:cubicBezTo>
                  <a:cubicBezTo>
                    <a:pt x="47533" y="16159"/>
                    <a:pt x="40690" y="6726"/>
                    <a:pt x="32552" y="2472"/>
                  </a:cubicBezTo>
                  <a:cubicBezTo>
                    <a:pt x="29845" y="825"/>
                    <a:pt x="26688" y="1"/>
                    <a:pt x="2351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65"/>
            <p:cNvSpPr/>
            <p:nvPr/>
          </p:nvSpPr>
          <p:spPr>
            <a:xfrm>
              <a:off x="5074575" y="1360525"/>
              <a:ext cx="1451900" cy="1735100"/>
            </a:xfrm>
            <a:custGeom>
              <a:avLst/>
              <a:gdLst/>
              <a:ahLst/>
              <a:cxnLst/>
              <a:rect l="l" t="t" r="r" b="b"/>
              <a:pathLst>
                <a:path w="58076" h="69404" extrusionOk="0">
                  <a:moveTo>
                    <a:pt x="34956" y="4671"/>
                  </a:moveTo>
                  <a:cubicBezTo>
                    <a:pt x="36806" y="4671"/>
                    <a:pt x="38470" y="5041"/>
                    <a:pt x="39950" y="5596"/>
                  </a:cubicBezTo>
                  <a:cubicBezTo>
                    <a:pt x="49937" y="10035"/>
                    <a:pt x="52897" y="26680"/>
                    <a:pt x="46793" y="42771"/>
                  </a:cubicBezTo>
                  <a:cubicBezTo>
                    <a:pt x="42909" y="52943"/>
                    <a:pt x="36251" y="60711"/>
                    <a:pt x="29038" y="63671"/>
                  </a:cubicBezTo>
                  <a:cubicBezTo>
                    <a:pt x="27172" y="64456"/>
                    <a:pt x="25201" y="64877"/>
                    <a:pt x="23236" y="64877"/>
                  </a:cubicBezTo>
                  <a:cubicBezTo>
                    <a:pt x="21502" y="64877"/>
                    <a:pt x="19773" y="64549"/>
                    <a:pt x="18126" y="63855"/>
                  </a:cubicBezTo>
                  <a:cubicBezTo>
                    <a:pt x="8138" y="59417"/>
                    <a:pt x="5179" y="42771"/>
                    <a:pt x="11283" y="26680"/>
                  </a:cubicBezTo>
                  <a:cubicBezTo>
                    <a:pt x="15167" y="16693"/>
                    <a:pt x="21825" y="8925"/>
                    <a:pt x="29038" y="5781"/>
                  </a:cubicBezTo>
                  <a:cubicBezTo>
                    <a:pt x="30887" y="5041"/>
                    <a:pt x="32922" y="4671"/>
                    <a:pt x="34956" y="4671"/>
                  </a:cubicBezTo>
                  <a:close/>
                  <a:moveTo>
                    <a:pt x="34494" y="1"/>
                  </a:moveTo>
                  <a:cubicBezTo>
                    <a:pt x="31997" y="1"/>
                    <a:pt x="29500" y="510"/>
                    <a:pt x="27188" y="1527"/>
                  </a:cubicBezTo>
                  <a:cubicBezTo>
                    <a:pt x="18866" y="5041"/>
                    <a:pt x="11283" y="13734"/>
                    <a:pt x="7029" y="25016"/>
                  </a:cubicBezTo>
                  <a:cubicBezTo>
                    <a:pt x="1" y="43326"/>
                    <a:pt x="4070" y="62561"/>
                    <a:pt x="16091" y="67924"/>
                  </a:cubicBezTo>
                  <a:cubicBezTo>
                    <a:pt x="18311" y="69034"/>
                    <a:pt x="20715" y="69404"/>
                    <a:pt x="23120" y="69404"/>
                  </a:cubicBezTo>
                  <a:cubicBezTo>
                    <a:pt x="25709" y="69404"/>
                    <a:pt x="28298" y="68849"/>
                    <a:pt x="30703" y="67924"/>
                  </a:cubicBezTo>
                  <a:cubicBezTo>
                    <a:pt x="39025" y="64410"/>
                    <a:pt x="46608" y="55718"/>
                    <a:pt x="51047" y="44436"/>
                  </a:cubicBezTo>
                  <a:cubicBezTo>
                    <a:pt x="58075" y="26125"/>
                    <a:pt x="53821" y="6890"/>
                    <a:pt x="41800" y="1527"/>
                  </a:cubicBezTo>
                  <a:cubicBezTo>
                    <a:pt x="39488" y="510"/>
                    <a:pt x="36991" y="1"/>
                    <a:pt x="3449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65"/>
            <p:cNvSpPr/>
            <p:nvPr/>
          </p:nvSpPr>
          <p:spPr>
            <a:xfrm>
              <a:off x="3835400" y="236425"/>
              <a:ext cx="1405650" cy="1768000"/>
            </a:xfrm>
            <a:custGeom>
              <a:avLst/>
              <a:gdLst/>
              <a:ahLst/>
              <a:cxnLst/>
              <a:rect l="l" t="t" r="r" b="b"/>
              <a:pathLst>
                <a:path w="56226" h="70720" extrusionOk="0">
                  <a:moveTo>
                    <a:pt x="32737" y="4692"/>
                  </a:moveTo>
                  <a:cubicBezTo>
                    <a:pt x="34032" y="4692"/>
                    <a:pt x="35326" y="4877"/>
                    <a:pt x="36436" y="5432"/>
                  </a:cubicBezTo>
                  <a:cubicBezTo>
                    <a:pt x="46608" y="8761"/>
                    <a:pt x="51047" y="25036"/>
                    <a:pt x="46423" y="41682"/>
                  </a:cubicBezTo>
                  <a:cubicBezTo>
                    <a:pt x="43464" y="52039"/>
                    <a:pt x="37361" y="60547"/>
                    <a:pt x="30333" y="64246"/>
                  </a:cubicBezTo>
                  <a:cubicBezTo>
                    <a:pt x="28284" y="65451"/>
                    <a:pt x="25922" y="66028"/>
                    <a:pt x="23501" y="66028"/>
                  </a:cubicBezTo>
                  <a:cubicBezTo>
                    <a:pt x="22206" y="66028"/>
                    <a:pt x="20895" y="65863"/>
                    <a:pt x="19606" y="65541"/>
                  </a:cubicBezTo>
                  <a:cubicBezTo>
                    <a:pt x="9433" y="62027"/>
                    <a:pt x="5179" y="45751"/>
                    <a:pt x="9803" y="29105"/>
                  </a:cubicBezTo>
                  <a:cubicBezTo>
                    <a:pt x="12762" y="18748"/>
                    <a:pt x="18681" y="10425"/>
                    <a:pt x="25709" y="6541"/>
                  </a:cubicBezTo>
                  <a:cubicBezTo>
                    <a:pt x="27928" y="5432"/>
                    <a:pt x="30333" y="4877"/>
                    <a:pt x="32737" y="4692"/>
                  </a:cubicBezTo>
                  <a:close/>
                  <a:moveTo>
                    <a:pt x="32633" y="1"/>
                  </a:moveTo>
                  <a:cubicBezTo>
                    <a:pt x="29463" y="1"/>
                    <a:pt x="26381" y="825"/>
                    <a:pt x="23674" y="2472"/>
                  </a:cubicBezTo>
                  <a:cubicBezTo>
                    <a:pt x="15537" y="6726"/>
                    <a:pt x="8693" y="16344"/>
                    <a:pt x="5364" y="27811"/>
                  </a:cubicBezTo>
                  <a:cubicBezTo>
                    <a:pt x="1" y="46676"/>
                    <a:pt x="5734" y="65726"/>
                    <a:pt x="18126" y="69795"/>
                  </a:cubicBezTo>
                  <a:cubicBezTo>
                    <a:pt x="19975" y="70350"/>
                    <a:pt x="21640" y="70719"/>
                    <a:pt x="23490" y="70719"/>
                  </a:cubicBezTo>
                  <a:cubicBezTo>
                    <a:pt x="26634" y="70719"/>
                    <a:pt x="29778" y="69795"/>
                    <a:pt x="32552" y="68315"/>
                  </a:cubicBezTo>
                  <a:cubicBezTo>
                    <a:pt x="40690" y="63876"/>
                    <a:pt x="47533" y="54444"/>
                    <a:pt x="50862" y="42792"/>
                  </a:cubicBezTo>
                  <a:cubicBezTo>
                    <a:pt x="56226" y="23927"/>
                    <a:pt x="50492" y="5062"/>
                    <a:pt x="38101" y="808"/>
                  </a:cubicBezTo>
                  <a:cubicBezTo>
                    <a:pt x="36285" y="270"/>
                    <a:pt x="34444" y="1"/>
                    <a:pt x="32633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4" name="Google Shape;1094;p65"/>
          <p:cNvGrpSpPr/>
          <p:nvPr/>
        </p:nvGrpSpPr>
        <p:grpSpPr>
          <a:xfrm rot="254532" flipH="1">
            <a:off x="157110" y="2112233"/>
            <a:ext cx="411797" cy="372234"/>
            <a:chOff x="885425" y="236425"/>
            <a:chExt cx="5641050" cy="5099100"/>
          </a:xfrm>
        </p:grpSpPr>
        <p:sp>
          <p:nvSpPr>
            <p:cNvPr id="1095" name="Google Shape;1095;p65"/>
            <p:cNvSpPr/>
            <p:nvPr/>
          </p:nvSpPr>
          <p:spPr>
            <a:xfrm>
              <a:off x="1731575" y="2110750"/>
              <a:ext cx="3944125" cy="3224775"/>
            </a:xfrm>
            <a:custGeom>
              <a:avLst/>
              <a:gdLst/>
              <a:ahLst/>
              <a:cxnLst/>
              <a:rect l="l" t="t" r="r" b="b"/>
              <a:pathLst>
                <a:path w="157765" h="128991" extrusionOk="0">
                  <a:moveTo>
                    <a:pt x="82674" y="4439"/>
                  </a:moveTo>
                  <a:cubicBezTo>
                    <a:pt x="83229" y="4439"/>
                    <a:pt x="83784" y="4624"/>
                    <a:pt x="84339" y="4624"/>
                  </a:cubicBezTo>
                  <a:cubicBezTo>
                    <a:pt x="103019" y="6844"/>
                    <a:pt x="122254" y="20900"/>
                    <a:pt x="134275" y="41060"/>
                  </a:cubicBezTo>
                  <a:cubicBezTo>
                    <a:pt x="152586" y="71946"/>
                    <a:pt x="149441" y="107827"/>
                    <a:pt x="127247" y="121144"/>
                  </a:cubicBezTo>
                  <a:cubicBezTo>
                    <a:pt x="123531" y="123340"/>
                    <a:pt x="119698" y="124147"/>
                    <a:pt x="115644" y="124147"/>
                  </a:cubicBezTo>
                  <a:cubicBezTo>
                    <a:pt x="110822" y="124147"/>
                    <a:pt x="105686" y="123005"/>
                    <a:pt x="100060" y="121698"/>
                  </a:cubicBezTo>
                  <a:cubicBezTo>
                    <a:pt x="93216" y="119756"/>
                    <a:pt x="86096" y="118785"/>
                    <a:pt x="78975" y="118785"/>
                  </a:cubicBezTo>
                  <a:cubicBezTo>
                    <a:pt x="71854" y="118785"/>
                    <a:pt x="64734" y="119756"/>
                    <a:pt x="57891" y="121698"/>
                  </a:cubicBezTo>
                  <a:cubicBezTo>
                    <a:pt x="52364" y="123005"/>
                    <a:pt x="47220" y="124147"/>
                    <a:pt x="42369" y="124147"/>
                  </a:cubicBezTo>
                  <a:cubicBezTo>
                    <a:pt x="38291" y="124147"/>
                    <a:pt x="34420" y="123340"/>
                    <a:pt x="30703" y="121144"/>
                  </a:cubicBezTo>
                  <a:cubicBezTo>
                    <a:pt x="8509" y="107827"/>
                    <a:pt x="5365" y="71946"/>
                    <a:pt x="23860" y="41060"/>
                  </a:cubicBezTo>
                  <a:cubicBezTo>
                    <a:pt x="35881" y="20900"/>
                    <a:pt x="54931" y="6844"/>
                    <a:pt x="73612" y="4624"/>
                  </a:cubicBezTo>
                  <a:cubicBezTo>
                    <a:pt x="74166" y="4439"/>
                    <a:pt x="74906" y="4439"/>
                    <a:pt x="75461" y="4439"/>
                  </a:cubicBezTo>
                  <a:close/>
                  <a:moveTo>
                    <a:pt x="75091" y="0"/>
                  </a:moveTo>
                  <a:lnTo>
                    <a:pt x="73057" y="185"/>
                  </a:lnTo>
                  <a:cubicBezTo>
                    <a:pt x="52897" y="2590"/>
                    <a:pt x="32552" y="17571"/>
                    <a:pt x="19791" y="38840"/>
                  </a:cubicBezTo>
                  <a:cubicBezTo>
                    <a:pt x="1" y="71946"/>
                    <a:pt x="3885" y="110786"/>
                    <a:pt x="28299" y="125212"/>
                  </a:cubicBezTo>
                  <a:cubicBezTo>
                    <a:pt x="32285" y="127639"/>
                    <a:pt x="36760" y="128929"/>
                    <a:pt x="41265" y="128929"/>
                  </a:cubicBezTo>
                  <a:cubicBezTo>
                    <a:pt x="41566" y="128929"/>
                    <a:pt x="41868" y="128923"/>
                    <a:pt x="42170" y="128912"/>
                  </a:cubicBezTo>
                  <a:cubicBezTo>
                    <a:pt x="47718" y="128727"/>
                    <a:pt x="53267" y="127802"/>
                    <a:pt x="58815" y="126507"/>
                  </a:cubicBezTo>
                  <a:cubicBezTo>
                    <a:pt x="65289" y="124658"/>
                    <a:pt x="72132" y="123733"/>
                    <a:pt x="78975" y="123548"/>
                  </a:cubicBezTo>
                  <a:cubicBezTo>
                    <a:pt x="85818" y="123733"/>
                    <a:pt x="92477" y="124658"/>
                    <a:pt x="99135" y="126507"/>
                  </a:cubicBezTo>
                  <a:cubicBezTo>
                    <a:pt x="104789" y="127774"/>
                    <a:pt x="110237" y="128990"/>
                    <a:pt x="115562" y="128990"/>
                  </a:cubicBezTo>
                  <a:cubicBezTo>
                    <a:pt x="120339" y="128990"/>
                    <a:pt x="125016" y="128011"/>
                    <a:pt x="129652" y="125212"/>
                  </a:cubicBezTo>
                  <a:cubicBezTo>
                    <a:pt x="154065" y="110786"/>
                    <a:pt x="157764" y="71946"/>
                    <a:pt x="138159" y="38840"/>
                  </a:cubicBezTo>
                  <a:cubicBezTo>
                    <a:pt x="125398" y="17571"/>
                    <a:pt x="104868" y="2590"/>
                    <a:pt x="84709" y="185"/>
                  </a:cubicBezTo>
                  <a:lnTo>
                    <a:pt x="82859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65"/>
            <p:cNvSpPr/>
            <p:nvPr/>
          </p:nvSpPr>
          <p:spPr>
            <a:xfrm>
              <a:off x="885425" y="1359950"/>
              <a:ext cx="1447275" cy="1735700"/>
            </a:xfrm>
            <a:custGeom>
              <a:avLst/>
              <a:gdLst/>
              <a:ahLst/>
              <a:cxnLst/>
              <a:rect l="l" t="t" r="r" b="b"/>
              <a:pathLst>
                <a:path w="57891" h="69428" extrusionOk="0">
                  <a:moveTo>
                    <a:pt x="22935" y="4694"/>
                  </a:moveTo>
                  <a:cubicBezTo>
                    <a:pt x="24969" y="4694"/>
                    <a:pt x="27004" y="5064"/>
                    <a:pt x="28853" y="5804"/>
                  </a:cubicBezTo>
                  <a:cubicBezTo>
                    <a:pt x="36066" y="8948"/>
                    <a:pt x="42725" y="16716"/>
                    <a:pt x="46609" y="26703"/>
                  </a:cubicBezTo>
                  <a:cubicBezTo>
                    <a:pt x="52712" y="42794"/>
                    <a:pt x="49753" y="59440"/>
                    <a:pt x="39950" y="63878"/>
                  </a:cubicBezTo>
                  <a:cubicBezTo>
                    <a:pt x="38303" y="64572"/>
                    <a:pt x="36533" y="64900"/>
                    <a:pt x="34775" y="64900"/>
                  </a:cubicBezTo>
                  <a:cubicBezTo>
                    <a:pt x="32783" y="64900"/>
                    <a:pt x="30806" y="64479"/>
                    <a:pt x="29038" y="63694"/>
                  </a:cubicBezTo>
                  <a:cubicBezTo>
                    <a:pt x="21640" y="60549"/>
                    <a:pt x="14982" y="52781"/>
                    <a:pt x="11283" y="42794"/>
                  </a:cubicBezTo>
                  <a:cubicBezTo>
                    <a:pt x="5180" y="26888"/>
                    <a:pt x="8139" y="10058"/>
                    <a:pt x="17941" y="5619"/>
                  </a:cubicBezTo>
                  <a:cubicBezTo>
                    <a:pt x="19421" y="5064"/>
                    <a:pt x="21270" y="4694"/>
                    <a:pt x="22935" y="4694"/>
                  </a:cubicBezTo>
                  <a:close/>
                  <a:moveTo>
                    <a:pt x="23197" y="0"/>
                  </a:moveTo>
                  <a:cubicBezTo>
                    <a:pt x="20782" y="0"/>
                    <a:pt x="18348" y="462"/>
                    <a:pt x="16092" y="1365"/>
                  </a:cubicBezTo>
                  <a:cubicBezTo>
                    <a:pt x="4070" y="6913"/>
                    <a:pt x="1" y="26148"/>
                    <a:pt x="6844" y="44459"/>
                  </a:cubicBezTo>
                  <a:cubicBezTo>
                    <a:pt x="11098" y="55741"/>
                    <a:pt x="18681" y="64433"/>
                    <a:pt x="27189" y="67947"/>
                  </a:cubicBezTo>
                  <a:cubicBezTo>
                    <a:pt x="29593" y="68872"/>
                    <a:pt x="32182" y="69427"/>
                    <a:pt x="34957" y="69427"/>
                  </a:cubicBezTo>
                  <a:cubicBezTo>
                    <a:pt x="37361" y="69427"/>
                    <a:pt x="39580" y="69057"/>
                    <a:pt x="41800" y="67947"/>
                  </a:cubicBezTo>
                  <a:cubicBezTo>
                    <a:pt x="53822" y="62584"/>
                    <a:pt x="57891" y="43349"/>
                    <a:pt x="50862" y="25039"/>
                  </a:cubicBezTo>
                  <a:cubicBezTo>
                    <a:pt x="46609" y="13757"/>
                    <a:pt x="39026" y="5064"/>
                    <a:pt x="30518" y="1550"/>
                  </a:cubicBezTo>
                  <a:cubicBezTo>
                    <a:pt x="28246" y="508"/>
                    <a:pt x="25731" y="0"/>
                    <a:pt x="2319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65"/>
            <p:cNvSpPr/>
            <p:nvPr/>
          </p:nvSpPr>
          <p:spPr>
            <a:xfrm>
              <a:off x="2170850" y="241050"/>
              <a:ext cx="1405650" cy="1763375"/>
            </a:xfrm>
            <a:custGeom>
              <a:avLst/>
              <a:gdLst/>
              <a:ahLst/>
              <a:cxnLst/>
              <a:rect l="l" t="t" r="r" b="b"/>
              <a:pathLst>
                <a:path w="56226" h="70535" extrusionOk="0">
                  <a:moveTo>
                    <a:pt x="23796" y="4622"/>
                  </a:moveTo>
                  <a:cubicBezTo>
                    <a:pt x="26113" y="4622"/>
                    <a:pt x="28367" y="5200"/>
                    <a:pt x="30332" y="6356"/>
                  </a:cubicBezTo>
                  <a:cubicBezTo>
                    <a:pt x="37545" y="10240"/>
                    <a:pt x="43464" y="18563"/>
                    <a:pt x="46423" y="28920"/>
                  </a:cubicBezTo>
                  <a:cubicBezTo>
                    <a:pt x="51047" y="45566"/>
                    <a:pt x="46608" y="61842"/>
                    <a:pt x="36436" y="65356"/>
                  </a:cubicBezTo>
                  <a:cubicBezTo>
                    <a:pt x="35217" y="65741"/>
                    <a:pt x="33955" y="65925"/>
                    <a:pt x="32686" y="65925"/>
                  </a:cubicBezTo>
                  <a:cubicBezTo>
                    <a:pt x="30295" y="65925"/>
                    <a:pt x="27883" y="65269"/>
                    <a:pt x="25709" y="64061"/>
                  </a:cubicBezTo>
                  <a:cubicBezTo>
                    <a:pt x="18680" y="60362"/>
                    <a:pt x="12762" y="51854"/>
                    <a:pt x="9803" y="41497"/>
                  </a:cubicBezTo>
                  <a:cubicBezTo>
                    <a:pt x="4994" y="24851"/>
                    <a:pt x="9433" y="8576"/>
                    <a:pt x="19605" y="5247"/>
                  </a:cubicBezTo>
                  <a:cubicBezTo>
                    <a:pt x="20992" y="4830"/>
                    <a:pt x="22405" y="4622"/>
                    <a:pt x="23796" y="4622"/>
                  </a:cubicBezTo>
                  <a:close/>
                  <a:moveTo>
                    <a:pt x="23512" y="1"/>
                  </a:moveTo>
                  <a:cubicBezTo>
                    <a:pt x="21696" y="1"/>
                    <a:pt x="19874" y="270"/>
                    <a:pt x="18126" y="808"/>
                  </a:cubicBezTo>
                  <a:cubicBezTo>
                    <a:pt x="5734" y="5062"/>
                    <a:pt x="0" y="23742"/>
                    <a:pt x="5364" y="42792"/>
                  </a:cubicBezTo>
                  <a:cubicBezTo>
                    <a:pt x="8693" y="54259"/>
                    <a:pt x="15536" y="63876"/>
                    <a:pt x="23674" y="68130"/>
                  </a:cubicBezTo>
                  <a:cubicBezTo>
                    <a:pt x="26448" y="69610"/>
                    <a:pt x="29593" y="70534"/>
                    <a:pt x="32737" y="70534"/>
                  </a:cubicBezTo>
                  <a:cubicBezTo>
                    <a:pt x="34586" y="70534"/>
                    <a:pt x="36251" y="70350"/>
                    <a:pt x="37915" y="69795"/>
                  </a:cubicBezTo>
                  <a:cubicBezTo>
                    <a:pt x="50492" y="65541"/>
                    <a:pt x="56225" y="46861"/>
                    <a:pt x="50862" y="27811"/>
                  </a:cubicBezTo>
                  <a:cubicBezTo>
                    <a:pt x="47533" y="16159"/>
                    <a:pt x="40690" y="6726"/>
                    <a:pt x="32552" y="2472"/>
                  </a:cubicBezTo>
                  <a:cubicBezTo>
                    <a:pt x="29845" y="825"/>
                    <a:pt x="26688" y="1"/>
                    <a:pt x="2351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65"/>
            <p:cNvSpPr/>
            <p:nvPr/>
          </p:nvSpPr>
          <p:spPr>
            <a:xfrm>
              <a:off x="5074575" y="1360525"/>
              <a:ext cx="1451900" cy="1735100"/>
            </a:xfrm>
            <a:custGeom>
              <a:avLst/>
              <a:gdLst/>
              <a:ahLst/>
              <a:cxnLst/>
              <a:rect l="l" t="t" r="r" b="b"/>
              <a:pathLst>
                <a:path w="58076" h="69404" extrusionOk="0">
                  <a:moveTo>
                    <a:pt x="34956" y="4671"/>
                  </a:moveTo>
                  <a:cubicBezTo>
                    <a:pt x="36806" y="4671"/>
                    <a:pt x="38470" y="5041"/>
                    <a:pt x="39950" y="5596"/>
                  </a:cubicBezTo>
                  <a:cubicBezTo>
                    <a:pt x="49937" y="10035"/>
                    <a:pt x="52897" y="26680"/>
                    <a:pt x="46793" y="42771"/>
                  </a:cubicBezTo>
                  <a:cubicBezTo>
                    <a:pt x="42909" y="52943"/>
                    <a:pt x="36251" y="60711"/>
                    <a:pt x="29038" y="63671"/>
                  </a:cubicBezTo>
                  <a:cubicBezTo>
                    <a:pt x="27172" y="64456"/>
                    <a:pt x="25201" y="64877"/>
                    <a:pt x="23236" y="64877"/>
                  </a:cubicBezTo>
                  <a:cubicBezTo>
                    <a:pt x="21502" y="64877"/>
                    <a:pt x="19773" y="64549"/>
                    <a:pt x="18126" y="63855"/>
                  </a:cubicBezTo>
                  <a:cubicBezTo>
                    <a:pt x="8138" y="59417"/>
                    <a:pt x="5179" y="42771"/>
                    <a:pt x="11283" y="26680"/>
                  </a:cubicBezTo>
                  <a:cubicBezTo>
                    <a:pt x="15167" y="16693"/>
                    <a:pt x="21825" y="8925"/>
                    <a:pt x="29038" y="5781"/>
                  </a:cubicBezTo>
                  <a:cubicBezTo>
                    <a:pt x="30887" y="5041"/>
                    <a:pt x="32922" y="4671"/>
                    <a:pt x="34956" y="4671"/>
                  </a:cubicBezTo>
                  <a:close/>
                  <a:moveTo>
                    <a:pt x="34494" y="1"/>
                  </a:moveTo>
                  <a:cubicBezTo>
                    <a:pt x="31997" y="1"/>
                    <a:pt x="29500" y="510"/>
                    <a:pt x="27188" y="1527"/>
                  </a:cubicBezTo>
                  <a:cubicBezTo>
                    <a:pt x="18866" y="5041"/>
                    <a:pt x="11283" y="13734"/>
                    <a:pt x="7029" y="25016"/>
                  </a:cubicBezTo>
                  <a:cubicBezTo>
                    <a:pt x="1" y="43326"/>
                    <a:pt x="4070" y="62561"/>
                    <a:pt x="16091" y="67924"/>
                  </a:cubicBezTo>
                  <a:cubicBezTo>
                    <a:pt x="18311" y="69034"/>
                    <a:pt x="20715" y="69404"/>
                    <a:pt x="23120" y="69404"/>
                  </a:cubicBezTo>
                  <a:cubicBezTo>
                    <a:pt x="25709" y="69404"/>
                    <a:pt x="28298" y="68849"/>
                    <a:pt x="30703" y="67924"/>
                  </a:cubicBezTo>
                  <a:cubicBezTo>
                    <a:pt x="39025" y="64410"/>
                    <a:pt x="46608" y="55718"/>
                    <a:pt x="51047" y="44436"/>
                  </a:cubicBezTo>
                  <a:cubicBezTo>
                    <a:pt x="58075" y="26125"/>
                    <a:pt x="53821" y="6890"/>
                    <a:pt x="41800" y="1527"/>
                  </a:cubicBezTo>
                  <a:cubicBezTo>
                    <a:pt x="39488" y="510"/>
                    <a:pt x="36991" y="1"/>
                    <a:pt x="3449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65"/>
            <p:cNvSpPr/>
            <p:nvPr/>
          </p:nvSpPr>
          <p:spPr>
            <a:xfrm>
              <a:off x="3835400" y="236425"/>
              <a:ext cx="1405650" cy="1768000"/>
            </a:xfrm>
            <a:custGeom>
              <a:avLst/>
              <a:gdLst/>
              <a:ahLst/>
              <a:cxnLst/>
              <a:rect l="l" t="t" r="r" b="b"/>
              <a:pathLst>
                <a:path w="56226" h="70720" extrusionOk="0">
                  <a:moveTo>
                    <a:pt x="32737" y="4692"/>
                  </a:moveTo>
                  <a:cubicBezTo>
                    <a:pt x="34032" y="4692"/>
                    <a:pt x="35326" y="4877"/>
                    <a:pt x="36436" y="5432"/>
                  </a:cubicBezTo>
                  <a:cubicBezTo>
                    <a:pt x="46608" y="8761"/>
                    <a:pt x="51047" y="25036"/>
                    <a:pt x="46423" y="41682"/>
                  </a:cubicBezTo>
                  <a:cubicBezTo>
                    <a:pt x="43464" y="52039"/>
                    <a:pt x="37361" y="60547"/>
                    <a:pt x="30333" y="64246"/>
                  </a:cubicBezTo>
                  <a:cubicBezTo>
                    <a:pt x="28284" y="65451"/>
                    <a:pt x="25922" y="66028"/>
                    <a:pt x="23501" y="66028"/>
                  </a:cubicBezTo>
                  <a:cubicBezTo>
                    <a:pt x="22206" y="66028"/>
                    <a:pt x="20895" y="65863"/>
                    <a:pt x="19606" y="65541"/>
                  </a:cubicBezTo>
                  <a:cubicBezTo>
                    <a:pt x="9433" y="62027"/>
                    <a:pt x="5179" y="45751"/>
                    <a:pt x="9803" y="29105"/>
                  </a:cubicBezTo>
                  <a:cubicBezTo>
                    <a:pt x="12762" y="18748"/>
                    <a:pt x="18681" y="10425"/>
                    <a:pt x="25709" y="6541"/>
                  </a:cubicBezTo>
                  <a:cubicBezTo>
                    <a:pt x="27928" y="5432"/>
                    <a:pt x="30333" y="4877"/>
                    <a:pt x="32737" y="4692"/>
                  </a:cubicBezTo>
                  <a:close/>
                  <a:moveTo>
                    <a:pt x="32633" y="1"/>
                  </a:moveTo>
                  <a:cubicBezTo>
                    <a:pt x="29463" y="1"/>
                    <a:pt x="26381" y="825"/>
                    <a:pt x="23674" y="2472"/>
                  </a:cubicBezTo>
                  <a:cubicBezTo>
                    <a:pt x="15537" y="6726"/>
                    <a:pt x="8693" y="16344"/>
                    <a:pt x="5364" y="27811"/>
                  </a:cubicBezTo>
                  <a:cubicBezTo>
                    <a:pt x="1" y="46676"/>
                    <a:pt x="5734" y="65726"/>
                    <a:pt x="18126" y="69795"/>
                  </a:cubicBezTo>
                  <a:cubicBezTo>
                    <a:pt x="19975" y="70350"/>
                    <a:pt x="21640" y="70719"/>
                    <a:pt x="23490" y="70719"/>
                  </a:cubicBezTo>
                  <a:cubicBezTo>
                    <a:pt x="26634" y="70719"/>
                    <a:pt x="29778" y="69795"/>
                    <a:pt x="32552" y="68315"/>
                  </a:cubicBezTo>
                  <a:cubicBezTo>
                    <a:pt x="40690" y="63876"/>
                    <a:pt x="47533" y="54444"/>
                    <a:pt x="50862" y="42792"/>
                  </a:cubicBezTo>
                  <a:cubicBezTo>
                    <a:pt x="56226" y="23927"/>
                    <a:pt x="50492" y="5062"/>
                    <a:pt x="38101" y="808"/>
                  </a:cubicBezTo>
                  <a:cubicBezTo>
                    <a:pt x="36285" y="270"/>
                    <a:pt x="34444" y="1"/>
                    <a:pt x="32633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00" name="Google Shape;1100;p65"/>
          <p:cNvSpPr/>
          <p:nvPr/>
        </p:nvSpPr>
        <p:spPr>
          <a:xfrm>
            <a:off x="208688" y="2738412"/>
            <a:ext cx="308607" cy="1369915"/>
          </a:xfrm>
          <a:custGeom>
            <a:avLst/>
            <a:gdLst/>
            <a:ahLst/>
            <a:cxnLst/>
            <a:rect l="l" t="t" r="r" b="b"/>
            <a:pathLst>
              <a:path w="42699" h="189542" extrusionOk="0">
                <a:moveTo>
                  <a:pt x="21288" y="1"/>
                </a:moveTo>
                <a:cubicBezTo>
                  <a:pt x="20679" y="1"/>
                  <a:pt x="20071" y="147"/>
                  <a:pt x="19778" y="440"/>
                </a:cubicBezTo>
                <a:lnTo>
                  <a:pt x="1047" y="19232"/>
                </a:lnTo>
                <a:cubicBezTo>
                  <a:pt x="0" y="20279"/>
                  <a:pt x="31" y="20248"/>
                  <a:pt x="1078" y="21358"/>
                </a:cubicBezTo>
                <a:cubicBezTo>
                  <a:pt x="1340" y="21635"/>
                  <a:pt x="1540" y="21773"/>
                  <a:pt x="1744" y="21773"/>
                </a:cubicBezTo>
                <a:cubicBezTo>
                  <a:pt x="1949" y="21773"/>
                  <a:pt x="2157" y="21635"/>
                  <a:pt x="2434" y="21358"/>
                </a:cubicBezTo>
                <a:cubicBezTo>
                  <a:pt x="7979" y="15781"/>
                  <a:pt x="13524" y="10205"/>
                  <a:pt x="19070" y="4629"/>
                </a:cubicBezTo>
                <a:cubicBezTo>
                  <a:pt x="19316" y="4352"/>
                  <a:pt x="19501" y="4075"/>
                  <a:pt x="19686" y="3767"/>
                </a:cubicBezTo>
                <a:lnTo>
                  <a:pt x="20025" y="4013"/>
                </a:lnTo>
                <a:lnTo>
                  <a:pt x="20025" y="188209"/>
                </a:lnTo>
                <a:lnTo>
                  <a:pt x="20025" y="189071"/>
                </a:lnTo>
                <a:cubicBezTo>
                  <a:pt x="20025" y="189226"/>
                  <a:pt x="20025" y="189472"/>
                  <a:pt x="20179" y="189472"/>
                </a:cubicBezTo>
                <a:cubicBezTo>
                  <a:pt x="20533" y="189518"/>
                  <a:pt x="20887" y="189541"/>
                  <a:pt x="21238" y="189541"/>
                </a:cubicBezTo>
                <a:cubicBezTo>
                  <a:pt x="21588" y="189541"/>
                  <a:pt x="21935" y="189518"/>
                  <a:pt x="22274" y="189472"/>
                </a:cubicBezTo>
                <a:cubicBezTo>
                  <a:pt x="22736" y="189380"/>
                  <a:pt x="22489" y="188763"/>
                  <a:pt x="22489" y="188363"/>
                </a:cubicBezTo>
                <a:lnTo>
                  <a:pt x="22489" y="5461"/>
                </a:lnTo>
                <a:lnTo>
                  <a:pt x="22489" y="4506"/>
                </a:lnTo>
                <a:cubicBezTo>
                  <a:pt x="22520" y="4352"/>
                  <a:pt x="22428" y="4106"/>
                  <a:pt x="22643" y="4013"/>
                </a:cubicBezTo>
                <a:cubicBezTo>
                  <a:pt x="22681" y="3999"/>
                  <a:pt x="22715" y="3993"/>
                  <a:pt x="22746" y="3993"/>
                </a:cubicBezTo>
                <a:cubicBezTo>
                  <a:pt x="22919" y="3993"/>
                  <a:pt x="23001" y="4181"/>
                  <a:pt x="23105" y="4260"/>
                </a:cubicBezTo>
                <a:cubicBezTo>
                  <a:pt x="23321" y="4444"/>
                  <a:pt x="23475" y="4629"/>
                  <a:pt x="23660" y="4814"/>
                </a:cubicBezTo>
                <a:cubicBezTo>
                  <a:pt x="29205" y="10359"/>
                  <a:pt x="34750" y="15905"/>
                  <a:pt x="40265" y="21481"/>
                </a:cubicBezTo>
                <a:cubicBezTo>
                  <a:pt x="40537" y="21769"/>
                  <a:pt x="40767" y="21932"/>
                  <a:pt x="40986" y="21932"/>
                </a:cubicBezTo>
                <a:cubicBezTo>
                  <a:pt x="41189" y="21932"/>
                  <a:pt x="41382" y="21792"/>
                  <a:pt x="41590" y="21481"/>
                </a:cubicBezTo>
                <a:cubicBezTo>
                  <a:pt x="41713" y="21327"/>
                  <a:pt x="41836" y="21204"/>
                  <a:pt x="41990" y="21080"/>
                </a:cubicBezTo>
                <a:cubicBezTo>
                  <a:pt x="42699" y="20587"/>
                  <a:pt x="42545" y="20218"/>
                  <a:pt x="41990" y="19694"/>
                </a:cubicBezTo>
                <a:cubicBezTo>
                  <a:pt x="35582" y="13286"/>
                  <a:pt x="29205" y="6878"/>
                  <a:pt x="22797" y="440"/>
                </a:cubicBezTo>
                <a:cubicBezTo>
                  <a:pt x="22505" y="147"/>
                  <a:pt x="21896" y="1"/>
                  <a:pt x="2128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1" name="Google Shape;1101;p65"/>
          <p:cNvSpPr/>
          <p:nvPr/>
        </p:nvSpPr>
        <p:spPr>
          <a:xfrm rot="10800000" flipH="1">
            <a:off x="8564238" y="1790859"/>
            <a:ext cx="308607" cy="1369915"/>
          </a:xfrm>
          <a:custGeom>
            <a:avLst/>
            <a:gdLst/>
            <a:ahLst/>
            <a:cxnLst/>
            <a:rect l="l" t="t" r="r" b="b"/>
            <a:pathLst>
              <a:path w="42699" h="189542" extrusionOk="0">
                <a:moveTo>
                  <a:pt x="21288" y="1"/>
                </a:moveTo>
                <a:cubicBezTo>
                  <a:pt x="20679" y="1"/>
                  <a:pt x="20071" y="147"/>
                  <a:pt x="19778" y="440"/>
                </a:cubicBezTo>
                <a:lnTo>
                  <a:pt x="1047" y="19232"/>
                </a:lnTo>
                <a:cubicBezTo>
                  <a:pt x="0" y="20279"/>
                  <a:pt x="31" y="20248"/>
                  <a:pt x="1078" y="21358"/>
                </a:cubicBezTo>
                <a:cubicBezTo>
                  <a:pt x="1340" y="21635"/>
                  <a:pt x="1540" y="21773"/>
                  <a:pt x="1744" y="21773"/>
                </a:cubicBezTo>
                <a:cubicBezTo>
                  <a:pt x="1949" y="21773"/>
                  <a:pt x="2157" y="21635"/>
                  <a:pt x="2434" y="21358"/>
                </a:cubicBezTo>
                <a:cubicBezTo>
                  <a:pt x="7979" y="15781"/>
                  <a:pt x="13524" y="10205"/>
                  <a:pt x="19070" y="4629"/>
                </a:cubicBezTo>
                <a:cubicBezTo>
                  <a:pt x="19316" y="4352"/>
                  <a:pt x="19501" y="4075"/>
                  <a:pt x="19686" y="3767"/>
                </a:cubicBezTo>
                <a:lnTo>
                  <a:pt x="20025" y="4013"/>
                </a:lnTo>
                <a:lnTo>
                  <a:pt x="20025" y="188209"/>
                </a:lnTo>
                <a:lnTo>
                  <a:pt x="20025" y="189071"/>
                </a:lnTo>
                <a:cubicBezTo>
                  <a:pt x="20025" y="189226"/>
                  <a:pt x="20025" y="189472"/>
                  <a:pt x="20179" y="189472"/>
                </a:cubicBezTo>
                <a:cubicBezTo>
                  <a:pt x="20533" y="189518"/>
                  <a:pt x="20887" y="189541"/>
                  <a:pt x="21238" y="189541"/>
                </a:cubicBezTo>
                <a:cubicBezTo>
                  <a:pt x="21588" y="189541"/>
                  <a:pt x="21935" y="189518"/>
                  <a:pt x="22274" y="189472"/>
                </a:cubicBezTo>
                <a:cubicBezTo>
                  <a:pt x="22736" y="189380"/>
                  <a:pt x="22489" y="188763"/>
                  <a:pt x="22489" y="188363"/>
                </a:cubicBezTo>
                <a:lnTo>
                  <a:pt x="22489" y="5461"/>
                </a:lnTo>
                <a:lnTo>
                  <a:pt x="22489" y="4506"/>
                </a:lnTo>
                <a:cubicBezTo>
                  <a:pt x="22520" y="4352"/>
                  <a:pt x="22428" y="4106"/>
                  <a:pt x="22643" y="4013"/>
                </a:cubicBezTo>
                <a:cubicBezTo>
                  <a:pt x="22681" y="3999"/>
                  <a:pt x="22715" y="3993"/>
                  <a:pt x="22746" y="3993"/>
                </a:cubicBezTo>
                <a:cubicBezTo>
                  <a:pt x="22919" y="3993"/>
                  <a:pt x="23001" y="4181"/>
                  <a:pt x="23105" y="4260"/>
                </a:cubicBezTo>
                <a:cubicBezTo>
                  <a:pt x="23321" y="4444"/>
                  <a:pt x="23475" y="4629"/>
                  <a:pt x="23660" y="4814"/>
                </a:cubicBezTo>
                <a:cubicBezTo>
                  <a:pt x="29205" y="10359"/>
                  <a:pt x="34750" y="15905"/>
                  <a:pt x="40265" y="21481"/>
                </a:cubicBezTo>
                <a:cubicBezTo>
                  <a:pt x="40537" y="21769"/>
                  <a:pt x="40767" y="21932"/>
                  <a:pt x="40986" y="21932"/>
                </a:cubicBezTo>
                <a:cubicBezTo>
                  <a:pt x="41189" y="21932"/>
                  <a:pt x="41382" y="21792"/>
                  <a:pt x="41590" y="21481"/>
                </a:cubicBezTo>
                <a:cubicBezTo>
                  <a:pt x="41713" y="21327"/>
                  <a:pt x="41836" y="21204"/>
                  <a:pt x="41990" y="21080"/>
                </a:cubicBezTo>
                <a:cubicBezTo>
                  <a:pt x="42699" y="20587"/>
                  <a:pt x="42545" y="20218"/>
                  <a:pt x="41990" y="19694"/>
                </a:cubicBezTo>
                <a:cubicBezTo>
                  <a:pt x="35582" y="13286"/>
                  <a:pt x="29205" y="6878"/>
                  <a:pt x="22797" y="440"/>
                </a:cubicBezTo>
                <a:cubicBezTo>
                  <a:pt x="22505" y="147"/>
                  <a:pt x="21896" y="1"/>
                  <a:pt x="2128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1076;p65">
            <a:extLst>
              <a:ext uri="{FF2B5EF4-FFF2-40B4-BE49-F238E27FC236}">
                <a16:creationId xmlns:a16="http://schemas.microsoft.com/office/drawing/2014/main" id="{D598B14C-52D9-6233-E341-E52C910C2CA5}"/>
              </a:ext>
            </a:extLst>
          </p:cNvPr>
          <p:cNvSpPr txBox="1">
            <a:spLocks/>
          </p:cNvSpPr>
          <p:nvPr/>
        </p:nvSpPr>
        <p:spPr>
          <a:xfrm>
            <a:off x="2130674" y="160740"/>
            <a:ext cx="6657455" cy="100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indent="0"/>
            <a:r>
              <a:rPr lang="es-ES" sz="4000" dirty="0"/>
              <a:t>p</a:t>
            </a:r>
            <a:r>
              <a:rPr lang="en-US" sz="4000" dirty="0" err="1"/>
              <a:t>ero</a:t>
            </a:r>
            <a:r>
              <a:rPr lang="en-US" sz="4000" dirty="0"/>
              <a:t> no es </a:t>
            </a:r>
            <a:r>
              <a:rPr lang="en-US" sz="4000" dirty="0" err="1"/>
              <a:t>significativo</a:t>
            </a:r>
            <a:endParaRPr lang="en-US" sz="40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51"/>
          <p:cNvSpPr txBox="1">
            <a:spLocks noGrp="1"/>
          </p:cNvSpPr>
          <p:nvPr>
            <p:ph type="title"/>
          </p:nvPr>
        </p:nvSpPr>
        <p:spPr>
          <a:xfrm>
            <a:off x="701536" y="1690716"/>
            <a:ext cx="4066500" cy="11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800"/>
              </a:spcBef>
              <a:spcAft>
                <a:spcPts val="400"/>
              </a:spcAft>
              <a:buNone/>
            </a:pPr>
            <a:r>
              <a:rPr lang="en" dirty="0"/>
              <a:t>¿Los animales mayores tienen menores tasas de adopción?</a:t>
            </a:r>
            <a:endParaRPr dirty="0"/>
          </a:p>
        </p:txBody>
      </p:sp>
      <p:grpSp>
        <p:nvGrpSpPr>
          <p:cNvPr id="670" name="Google Shape;670;p51"/>
          <p:cNvGrpSpPr/>
          <p:nvPr/>
        </p:nvGrpSpPr>
        <p:grpSpPr>
          <a:xfrm rot="292070" flipH="1">
            <a:off x="8539187" y="2577986"/>
            <a:ext cx="412155" cy="372558"/>
            <a:chOff x="885425" y="236425"/>
            <a:chExt cx="5641050" cy="5099100"/>
          </a:xfrm>
        </p:grpSpPr>
        <p:sp>
          <p:nvSpPr>
            <p:cNvPr id="671" name="Google Shape;671;p51"/>
            <p:cNvSpPr/>
            <p:nvPr/>
          </p:nvSpPr>
          <p:spPr>
            <a:xfrm>
              <a:off x="1731575" y="2110750"/>
              <a:ext cx="3944125" cy="3224775"/>
            </a:xfrm>
            <a:custGeom>
              <a:avLst/>
              <a:gdLst/>
              <a:ahLst/>
              <a:cxnLst/>
              <a:rect l="l" t="t" r="r" b="b"/>
              <a:pathLst>
                <a:path w="157765" h="128991" extrusionOk="0">
                  <a:moveTo>
                    <a:pt x="82674" y="4439"/>
                  </a:moveTo>
                  <a:cubicBezTo>
                    <a:pt x="83229" y="4439"/>
                    <a:pt x="83784" y="4624"/>
                    <a:pt x="84339" y="4624"/>
                  </a:cubicBezTo>
                  <a:cubicBezTo>
                    <a:pt x="103019" y="6844"/>
                    <a:pt x="122254" y="20900"/>
                    <a:pt x="134275" y="41060"/>
                  </a:cubicBezTo>
                  <a:cubicBezTo>
                    <a:pt x="152586" y="71946"/>
                    <a:pt x="149441" y="107827"/>
                    <a:pt x="127247" y="121144"/>
                  </a:cubicBezTo>
                  <a:cubicBezTo>
                    <a:pt x="123531" y="123340"/>
                    <a:pt x="119698" y="124147"/>
                    <a:pt x="115644" y="124147"/>
                  </a:cubicBezTo>
                  <a:cubicBezTo>
                    <a:pt x="110822" y="124147"/>
                    <a:pt x="105686" y="123005"/>
                    <a:pt x="100060" y="121698"/>
                  </a:cubicBezTo>
                  <a:cubicBezTo>
                    <a:pt x="93216" y="119756"/>
                    <a:pt x="86096" y="118785"/>
                    <a:pt x="78975" y="118785"/>
                  </a:cubicBezTo>
                  <a:cubicBezTo>
                    <a:pt x="71854" y="118785"/>
                    <a:pt x="64734" y="119756"/>
                    <a:pt x="57891" y="121698"/>
                  </a:cubicBezTo>
                  <a:cubicBezTo>
                    <a:pt x="52364" y="123005"/>
                    <a:pt x="47220" y="124147"/>
                    <a:pt x="42369" y="124147"/>
                  </a:cubicBezTo>
                  <a:cubicBezTo>
                    <a:pt x="38291" y="124147"/>
                    <a:pt x="34420" y="123340"/>
                    <a:pt x="30703" y="121144"/>
                  </a:cubicBezTo>
                  <a:cubicBezTo>
                    <a:pt x="8509" y="107827"/>
                    <a:pt x="5365" y="71946"/>
                    <a:pt x="23860" y="41060"/>
                  </a:cubicBezTo>
                  <a:cubicBezTo>
                    <a:pt x="35881" y="20900"/>
                    <a:pt x="54931" y="6844"/>
                    <a:pt x="73612" y="4624"/>
                  </a:cubicBezTo>
                  <a:cubicBezTo>
                    <a:pt x="74166" y="4439"/>
                    <a:pt x="74906" y="4439"/>
                    <a:pt x="75461" y="4439"/>
                  </a:cubicBezTo>
                  <a:close/>
                  <a:moveTo>
                    <a:pt x="75091" y="0"/>
                  </a:moveTo>
                  <a:lnTo>
                    <a:pt x="73057" y="185"/>
                  </a:lnTo>
                  <a:cubicBezTo>
                    <a:pt x="52897" y="2590"/>
                    <a:pt x="32552" y="17571"/>
                    <a:pt x="19791" y="38840"/>
                  </a:cubicBezTo>
                  <a:cubicBezTo>
                    <a:pt x="1" y="71946"/>
                    <a:pt x="3885" y="110786"/>
                    <a:pt x="28299" y="125212"/>
                  </a:cubicBezTo>
                  <a:cubicBezTo>
                    <a:pt x="32285" y="127639"/>
                    <a:pt x="36760" y="128929"/>
                    <a:pt x="41265" y="128929"/>
                  </a:cubicBezTo>
                  <a:cubicBezTo>
                    <a:pt x="41566" y="128929"/>
                    <a:pt x="41868" y="128923"/>
                    <a:pt x="42170" y="128912"/>
                  </a:cubicBezTo>
                  <a:cubicBezTo>
                    <a:pt x="47718" y="128727"/>
                    <a:pt x="53267" y="127802"/>
                    <a:pt x="58815" y="126507"/>
                  </a:cubicBezTo>
                  <a:cubicBezTo>
                    <a:pt x="65289" y="124658"/>
                    <a:pt x="72132" y="123733"/>
                    <a:pt x="78975" y="123548"/>
                  </a:cubicBezTo>
                  <a:cubicBezTo>
                    <a:pt x="85818" y="123733"/>
                    <a:pt x="92477" y="124658"/>
                    <a:pt x="99135" y="126507"/>
                  </a:cubicBezTo>
                  <a:cubicBezTo>
                    <a:pt x="104789" y="127774"/>
                    <a:pt x="110237" y="128990"/>
                    <a:pt x="115562" y="128990"/>
                  </a:cubicBezTo>
                  <a:cubicBezTo>
                    <a:pt x="120339" y="128990"/>
                    <a:pt x="125016" y="128011"/>
                    <a:pt x="129652" y="125212"/>
                  </a:cubicBezTo>
                  <a:cubicBezTo>
                    <a:pt x="154065" y="110786"/>
                    <a:pt x="157764" y="71946"/>
                    <a:pt x="138159" y="38840"/>
                  </a:cubicBezTo>
                  <a:cubicBezTo>
                    <a:pt x="125398" y="17571"/>
                    <a:pt x="104868" y="2590"/>
                    <a:pt x="84709" y="185"/>
                  </a:cubicBezTo>
                  <a:lnTo>
                    <a:pt x="82859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51"/>
            <p:cNvSpPr/>
            <p:nvPr/>
          </p:nvSpPr>
          <p:spPr>
            <a:xfrm>
              <a:off x="885425" y="1359950"/>
              <a:ext cx="1447275" cy="1735700"/>
            </a:xfrm>
            <a:custGeom>
              <a:avLst/>
              <a:gdLst/>
              <a:ahLst/>
              <a:cxnLst/>
              <a:rect l="l" t="t" r="r" b="b"/>
              <a:pathLst>
                <a:path w="57891" h="69428" extrusionOk="0">
                  <a:moveTo>
                    <a:pt x="22935" y="4694"/>
                  </a:moveTo>
                  <a:cubicBezTo>
                    <a:pt x="24969" y="4694"/>
                    <a:pt x="27004" y="5064"/>
                    <a:pt x="28853" y="5804"/>
                  </a:cubicBezTo>
                  <a:cubicBezTo>
                    <a:pt x="36066" y="8948"/>
                    <a:pt x="42725" y="16716"/>
                    <a:pt x="46609" y="26703"/>
                  </a:cubicBezTo>
                  <a:cubicBezTo>
                    <a:pt x="52712" y="42794"/>
                    <a:pt x="49753" y="59440"/>
                    <a:pt x="39950" y="63878"/>
                  </a:cubicBezTo>
                  <a:cubicBezTo>
                    <a:pt x="38303" y="64572"/>
                    <a:pt x="36533" y="64900"/>
                    <a:pt x="34775" y="64900"/>
                  </a:cubicBezTo>
                  <a:cubicBezTo>
                    <a:pt x="32783" y="64900"/>
                    <a:pt x="30806" y="64479"/>
                    <a:pt x="29038" y="63694"/>
                  </a:cubicBezTo>
                  <a:cubicBezTo>
                    <a:pt x="21640" y="60549"/>
                    <a:pt x="14982" y="52781"/>
                    <a:pt x="11283" y="42794"/>
                  </a:cubicBezTo>
                  <a:cubicBezTo>
                    <a:pt x="5180" y="26888"/>
                    <a:pt x="8139" y="10058"/>
                    <a:pt x="17941" y="5619"/>
                  </a:cubicBezTo>
                  <a:cubicBezTo>
                    <a:pt x="19421" y="5064"/>
                    <a:pt x="21270" y="4694"/>
                    <a:pt x="22935" y="4694"/>
                  </a:cubicBezTo>
                  <a:close/>
                  <a:moveTo>
                    <a:pt x="23197" y="0"/>
                  </a:moveTo>
                  <a:cubicBezTo>
                    <a:pt x="20782" y="0"/>
                    <a:pt x="18348" y="462"/>
                    <a:pt x="16092" y="1365"/>
                  </a:cubicBezTo>
                  <a:cubicBezTo>
                    <a:pt x="4070" y="6913"/>
                    <a:pt x="1" y="26148"/>
                    <a:pt x="6844" y="44459"/>
                  </a:cubicBezTo>
                  <a:cubicBezTo>
                    <a:pt x="11098" y="55741"/>
                    <a:pt x="18681" y="64433"/>
                    <a:pt x="27189" y="67947"/>
                  </a:cubicBezTo>
                  <a:cubicBezTo>
                    <a:pt x="29593" y="68872"/>
                    <a:pt x="32182" y="69427"/>
                    <a:pt x="34957" y="69427"/>
                  </a:cubicBezTo>
                  <a:cubicBezTo>
                    <a:pt x="37361" y="69427"/>
                    <a:pt x="39580" y="69057"/>
                    <a:pt x="41800" y="67947"/>
                  </a:cubicBezTo>
                  <a:cubicBezTo>
                    <a:pt x="53822" y="62584"/>
                    <a:pt x="57891" y="43349"/>
                    <a:pt x="50862" y="25039"/>
                  </a:cubicBezTo>
                  <a:cubicBezTo>
                    <a:pt x="46609" y="13757"/>
                    <a:pt x="39026" y="5064"/>
                    <a:pt x="30518" y="1550"/>
                  </a:cubicBezTo>
                  <a:cubicBezTo>
                    <a:pt x="28246" y="508"/>
                    <a:pt x="25731" y="0"/>
                    <a:pt x="2319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51"/>
            <p:cNvSpPr/>
            <p:nvPr/>
          </p:nvSpPr>
          <p:spPr>
            <a:xfrm>
              <a:off x="2170850" y="241050"/>
              <a:ext cx="1405650" cy="1763375"/>
            </a:xfrm>
            <a:custGeom>
              <a:avLst/>
              <a:gdLst/>
              <a:ahLst/>
              <a:cxnLst/>
              <a:rect l="l" t="t" r="r" b="b"/>
              <a:pathLst>
                <a:path w="56226" h="70535" extrusionOk="0">
                  <a:moveTo>
                    <a:pt x="23796" y="4622"/>
                  </a:moveTo>
                  <a:cubicBezTo>
                    <a:pt x="26113" y="4622"/>
                    <a:pt x="28367" y="5200"/>
                    <a:pt x="30332" y="6356"/>
                  </a:cubicBezTo>
                  <a:cubicBezTo>
                    <a:pt x="37545" y="10240"/>
                    <a:pt x="43464" y="18563"/>
                    <a:pt x="46423" y="28920"/>
                  </a:cubicBezTo>
                  <a:cubicBezTo>
                    <a:pt x="51047" y="45566"/>
                    <a:pt x="46608" y="61842"/>
                    <a:pt x="36436" y="65356"/>
                  </a:cubicBezTo>
                  <a:cubicBezTo>
                    <a:pt x="35217" y="65741"/>
                    <a:pt x="33955" y="65925"/>
                    <a:pt x="32686" y="65925"/>
                  </a:cubicBezTo>
                  <a:cubicBezTo>
                    <a:pt x="30295" y="65925"/>
                    <a:pt x="27883" y="65269"/>
                    <a:pt x="25709" y="64061"/>
                  </a:cubicBezTo>
                  <a:cubicBezTo>
                    <a:pt x="18680" y="60362"/>
                    <a:pt x="12762" y="51854"/>
                    <a:pt x="9803" y="41497"/>
                  </a:cubicBezTo>
                  <a:cubicBezTo>
                    <a:pt x="4994" y="24851"/>
                    <a:pt x="9433" y="8576"/>
                    <a:pt x="19605" y="5247"/>
                  </a:cubicBezTo>
                  <a:cubicBezTo>
                    <a:pt x="20992" y="4830"/>
                    <a:pt x="22405" y="4622"/>
                    <a:pt x="23796" y="4622"/>
                  </a:cubicBezTo>
                  <a:close/>
                  <a:moveTo>
                    <a:pt x="23512" y="1"/>
                  </a:moveTo>
                  <a:cubicBezTo>
                    <a:pt x="21696" y="1"/>
                    <a:pt x="19874" y="270"/>
                    <a:pt x="18126" y="808"/>
                  </a:cubicBezTo>
                  <a:cubicBezTo>
                    <a:pt x="5734" y="5062"/>
                    <a:pt x="0" y="23742"/>
                    <a:pt x="5364" y="42792"/>
                  </a:cubicBezTo>
                  <a:cubicBezTo>
                    <a:pt x="8693" y="54259"/>
                    <a:pt x="15536" y="63876"/>
                    <a:pt x="23674" y="68130"/>
                  </a:cubicBezTo>
                  <a:cubicBezTo>
                    <a:pt x="26448" y="69610"/>
                    <a:pt x="29593" y="70534"/>
                    <a:pt x="32737" y="70534"/>
                  </a:cubicBezTo>
                  <a:cubicBezTo>
                    <a:pt x="34586" y="70534"/>
                    <a:pt x="36251" y="70350"/>
                    <a:pt x="37915" y="69795"/>
                  </a:cubicBezTo>
                  <a:cubicBezTo>
                    <a:pt x="50492" y="65541"/>
                    <a:pt x="56225" y="46861"/>
                    <a:pt x="50862" y="27811"/>
                  </a:cubicBezTo>
                  <a:cubicBezTo>
                    <a:pt x="47533" y="16159"/>
                    <a:pt x="40690" y="6726"/>
                    <a:pt x="32552" y="2472"/>
                  </a:cubicBezTo>
                  <a:cubicBezTo>
                    <a:pt x="29845" y="825"/>
                    <a:pt x="26688" y="1"/>
                    <a:pt x="2351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51"/>
            <p:cNvSpPr/>
            <p:nvPr/>
          </p:nvSpPr>
          <p:spPr>
            <a:xfrm>
              <a:off x="5074575" y="1360525"/>
              <a:ext cx="1451900" cy="1735100"/>
            </a:xfrm>
            <a:custGeom>
              <a:avLst/>
              <a:gdLst/>
              <a:ahLst/>
              <a:cxnLst/>
              <a:rect l="l" t="t" r="r" b="b"/>
              <a:pathLst>
                <a:path w="58076" h="69404" extrusionOk="0">
                  <a:moveTo>
                    <a:pt x="34956" y="4671"/>
                  </a:moveTo>
                  <a:cubicBezTo>
                    <a:pt x="36806" y="4671"/>
                    <a:pt x="38470" y="5041"/>
                    <a:pt x="39950" y="5596"/>
                  </a:cubicBezTo>
                  <a:cubicBezTo>
                    <a:pt x="49937" y="10035"/>
                    <a:pt x="52897" y="26680"/>
                    <a:pt x="46793" y="42771"/>
                  </a:cubicBezTo>
                  <a:cubicBezTo>
                    <a:pt x="42909" y="52943"/>
                    <a:pt x="36251" y="60711"/>
                    <a:pt x="29038" y="63671"/>
                  </a:cubicBezTo>
                  <a:cubicBezTo>
                    <a:pt x="27172" y="64456"/>
                    <a:pt x="25201" y="64877"/>
                    <a:pt x="23236" y="64877"/>
                  </a:cubicBezTo>
                  <a:cubicBezTo>
                    <a:pt x="21502" y="64877"/>
                    <a:pt x="19773" y="64549"/>
                    <a:pt x="18126" y="63855"/>
                  </a:cubicBezTo>
                  <a:cubicBezTo>
                    <a:pt x="8138" y="59417"/>
                    <a:pt x="5179" y="42771"/>
                    <a:pt x="11283" y="26680"/>
                  </a:cubicBezTo>
                  <a:cubicBezTo>
                    <a:pt x="15167" y="16693"/>
                    <a:pt x="21825" y="8925"/>
                    <a:pt x="29038" y="5781"/>
                  </a:cubicBezTo>
                  <a:cubicBezTo>
                    <a:pt x="30887" y="5041"/>
                    <a:pt x="32922" y="4671"/>
                    <a:pt x="34956" y="4671"/>
                  </a:cubicBezTo>
                  <a:close/>
                  <a:moveTo>
                    <a:pt x="34494" y="1"/>
                  </a:moveTo>
                  <a:cubicBezTo>
                    <a:pt x="31997" y="1"/>
                    <a:pt x="29500" y="510"/>
                    <a:pt x="27188" y="1527"/>
                  </a:cubicBezTo>
                  <a:cubicBezTo>
                    <a:pt x="18866" y="5041"/>
                    <a:pt x="11283" y="13734"/>
                    <a:pt x="7029" y="25016"/>
                  </a:cubicBezTo>
                  <a:cubicBezTo>
                    <a:pt x="1" y="43326"/>
                    <a:pt x="4070" y="62561"/>
                    <a:pt x="16091" y="67924"/>
                  </a:cubicBezTo>
                  <a:cubicBezTo>
                    <a:pt x="18311" y="69034"/>
                    <a:pt x="20715" y="69404"/>
                    <a:pt x="23120" y="69404"/>
                  </a:cubicBezTo>
                  <a:cubicBezTo>
                    <a:pt x="25709" y="69404"/>
                    <a:pt x="28298" y="68849"/>
                    <a:pt x="30703" y="67924"/>
                  </a:cubicBezTo>
                  <a:cubicBezTo>
                    <a:pt x="39025" y="64410"/>
                    <a:pt x="46608" y="55718"/>
                    <a:pt x="51047" y="44436"/>
                  </a:cubicBezTo>
                  <a:cubicBezTo>
                    <a:pt x="58075" y="26125"/>
                    <a:pt x="53821" y="6890"/>
                    <a:pt x="41800" y="1527"/>
                  </a:cubicBezTo>
                  <a:cubicBezTo>
                    <a:pt x="39488" y="510"/>
                    <a:pt x="36991" y="1"/>
                    <a:pt x="3449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51"/>
            <p:cNvSpPr/>
            <p:nvPr/>
          </p:nvSpPr>
          <p:spPr>
            <a:xfrm>
              <a:off x="3835400" y="236425"/>
              <a:ext cx="1405650" cy="1768000"/>
            </a:xfrm>
            <a:custGeom>
              <a:avLst/>
              <a:gdLst/>
              <a:ahLst/>
              <a:cxnLst/>
              <a:rect l="l" t="t" r="r" b="b"/>
              <a:pathLst>
                <a:path w="56226" h="70720" extrusionOk="0">
                  <a:moveTo>
                    <a:pt x="32737" y="4692"/>
                  </a:moveTo>
                  <a:cubicBezTo>
                    <a:pt x="34032" y="4692"/>
                    <a:pt x="35326" y="4877"/>
                    <a:pt x="36436" y="5432"/>
                  </a:cubicBezTo>
                  <a:cubicBezTo>
                    <a:pt x="46608" y="8761"/>
                    <a:pt x="51047" y="25036"/>
                    <a:pt x="46423" y="41682"/>
                  </a:cubicBezTo>
                  <a:cubicBezTo>
                    <a:pt x="43464" y="52039"/>
                    <a:pt x="37361" y="60547"/>
                    <a:pt x="30333" y="64246"/>
                  </a:cubicBezTo>
                  <a:cubicBezTo>
                    <a:pt x="28284" y="65451"/>
                    <a:pt x="25922" y="66028"/>
                    <a:pt x="23501" y="66028"/>
                  </a:cubicBezTo>
                  <a:cubicBezTo>
                    <a:pt x="22206" y="66028"/>
                    <a:pt x="20895" y="65863"/>
                    <a:pt x="19606" y="65541"/>
                  </a:cubicBezTo>
                  <a:cubicBezTo>
                    <a:pt x="9433" y="62027"/>
                    <a:pt x="5179" y="45751"/>
                    <a:pt x="9803" y="29105"/>
                  </a:cubicBezTo>
                  <a:cubicBezTo>
                    <a:pt x="12762" y="18748"/>
                    <a:pt x="18681" y="10425"/>
                    <a:pt x="25709" y="6541"/>
                  </a:cubicBezTo>
                  <a:cubicBezTo>
                    <a:pt x="27928" y="5432"/>
                    <a:pt x="30333" y="4877"/>
                    <a:pt x="32737" y="4692"/>
                  </a:cubicBezTo>
                  <a:close/>
                  <a:moveTo>
                    <a:pt x="32633" y="1"/>
                  </a:moveTo>
                  <a:cubicBezTo>
                    <a:pt x="29463" y="1"/>
                    <a:pt x="26381" y="825"/>
                    <a:pt x="23674" y="2472"/>
                  </a:cubicBezTo>
                  <a:cubicBezTo>
                    <a:pt x="15537" y="6726"/>
                    <a:pt x="8693" y="16344"/>
                    <a:pt x="5364" y="27811"/>
                  </a:cubicBezTo>
                  <a:cubicBezTo>
                    <a:pt x="1" y="46676"/>
                    <a:pt x="5734" y="65726"/>
                    <a:pt x="18126" y="69795"/>
                  </a:cubicBezTo>
                  <a:cubicBezTo>
                    <a:pt x="19975" y="70350"/>
                    <a:pt x="21640" y="70719"/>
                    <a:pt x="23490" y="70719"/>
                  </a:cubicBezTo>
                  <a:cubicBezTo>
                    <a:pt x="26634" y="70719"/>
                    <a:pt x="29778" y="69795"/>
                    <a:pt x="32552" y="68315"/>
                  </a:cubicBezTo>
                  <a:cubicBezTo>
                    <a:pt x="40690" y="63876"/>
                    <a:pt x="47533" y="54444"/>
                    <a:pt x="50862" y="42792"/>
                  </a:cubicBezTo>
                  <a:cubicBezTo>
                    <a:pt x="56226" y="23927"/>
                    <a:pt x="50492" y="5062"/>
                    <a:pt x="38101" y="808"/>
                  </a:cubicBezTo>
                  <a:cubicBezTo>
                    <a:pt x="36285" y="270"/>
                    <a:pt x="34444" y="1"/>
                    <a:pt x="32633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6" name="Google Shape;676;p51"/>
          <p:cNvGrpSpPr/>
          <p:nvPr/>
        </p:nvGrpSpPr>
        <p:grpSpPr>
          <a:xfrm rot="-292070">
            <a:off x="2213875" y="1290236"/>
            <a:ext cx="412155" cy="372558"/>
            <a:chOff x="885425" y="236425"/>
            <a:chExt cx="5641050" cy="5099100"/>
          </a:xfrm>
        </p:grpSpPr>
        <p:sp>
          <p:nvSpPr>
            <p:cNvPr id="677" name="Google Shape;677;p51"/>
            <p:cNvSpPr/>
            <p:nvPr/>
          </p:nvSpPr>
          <p:spPr>
            <a:xfrm>
              <a:off x="1731575" y="2110750"/>
              <a:ext cx="3944125" cy="3224775"/>
            </a:xfrm>
            <a:custGeom>
              <a:avLst/>
              <a:gdLst/>
              <a:ahLst/>
              <a:cxnLst/>
              <a:rect l="l" t="t" r="r" b="b"/>
              <a:pathLst>
                <a:path w="157765" h="128991" extrusionOk="0">
                  <a:moveTo>
                    <a:pt x="82674" y="4439"/>
                  </a:moveTo>
                  <a:cubicBezTo>
                    <a:pt x="83229" y="4439"/>
                    <a:pt x="83784" y="4624"/>
                    <a:pt x="84339" y="4624"/>
                  </a:cubicBezTo>
                  <a:cubicBezTo>
                    <a:pt x="103019" y="6844"/>
                    <a:pt x="122254" y="20900"/>
                    <a:pt x="134275" y="41060"/>
                  </a:cubicBezTo>
                  <a:cubicBezTo>
                    <a:pt x="152586" y="71946"/>
                    <a:pt x="149441" y="107827"/>
                    <a:pt x="127247" y="121144"/>
                  </a:cubicBezTo>
                  <a:cubicBezTo>
                    <a:pt x="123531" y="123340"/>
                    <a:pt x="119698" y="124147"/>
                    <a:pt x="115644" y="124147"/>
                  </a:cubicBezTo>
                  <a:cubicBezTo>
                    <a:pt x="110822" y="124147"/>
                    <a:pt x="105686" y="123005"/>
                    <a:pt x="100060" y="121698"/>
                  </a:cubicBezTo>
                  <a:cubicBezTo>
                    <a:pt x="93216" y="119756"/>
                    <a:pt x="86096" y="118785"/>
                    <a:pt x="78975" y="118785"/>
                  </a:cubicBezTo>
                  <a:cubicBezTo>
                    <a:pt x="71854" y="118785"/>
                    <a:pt x="64734" y="119756"/>
                    <a:pt x="57891" y="121698"/>
                  </a:cubicBezTo>
                  <a:cubicBezTo>
                    <a:pt x="52364" y="123005"/>
                    <a:pt x="47220" y="124147"/>
                    <a:pt x="42369" y="124147"/>
                  </a:cubicBezTo>
                  <a:cubicBezTo>
                    <a:pt x="38291" y="124147"/>
                    <a:pt x="34420" y="123340"/>
                    <a:pt x="30703" y="121144"/>
                  </a:cubicBezTo>
                  <a:cubicBezTo>
                    <a:pt x="8509" y="107827"/>
                    <a:pt x="5365" y="71946"/>
                    <a:pt x="23860" y="41060"/>
                  </a:cubicBezTo>
                  <a:cubicBezTo>
                    <a:pt x="35881" y="20900"/>
                    <a:pt x="54931" y="6844"/>
                    <a:pt x="73612" y="4624"/>
                  </a:cubicBezTo>
                  <a:cubicBezTo>
                    <a:pt x="74166" y="4439"/>
                    <a:pt x="74906" y="4439"/>
                    <a:pt x="75461" y="4439"/>
                  </a:cubicBezTo>
                  <a:close/>
                  <a:moveTo>
                    <a:pt x="75091" y="0"/>
                  </a:moveTo>
                  <a:lnTo>
                    <a:pt x="73057" y="185"/>
                  </a:lnTo>
                  <a:cubicBezTo>
                    <a:pt x="52897" y="2590"/>
                    <a:pt x="32552" y="17571"/>
                    <a:pt x="19791" y="38840"/>
                  </a:cubicBezTo>
                  <a:cubicBezTo>
                    <a:pt x="1" y="71946"/>
                    <a:pt x="3885" y="110786"/>
                    <a:pt x="28299" y="125212"/>
                  </a:cubicBezTo>
                  <a:cubicBezTo>
                    <a:pt x="32285" y="127639"/>
                    <a:pt x="36760" y="128929"/>
                    <a:pt x="41265" y="128929"/>
                  </a:cubicBezTo>
                  <a:cubicBezTo>
                    <a:pt x="41566" y="128929"/>
                    <a:pt x="41868" y="128923"/>
                    <a:pt x="42170" y="128912"/>
                  </a:cubicBezTo>
                  <a:cubicBezTo>
                    <a:pt x="47718" y="128727"/>
                    <a:pt x="53267" y="127802"/>
                    <a:pt x="58815" y="126507"/>
                  </a:cubicBezTo>
                  <a:cubicBezTo>
                    <a:pt x="65289" y="124658"/>
                    <a:pt x="72132" y="123733"/>
                    <a:pt x="78975" y="123548"/>
                  </a:cubicBezTo>
                  <a:cubicBezTo>
                    <a:pt x="85818" y="123733"/>
                    <a:pt x="92477" y="124658"/>
                    <a:pt x="99135" y="126507"/>
                  </a:cubicBezTo>
                  <a:cubicBezTo>
                    <a:pt x="104789" y="127774"/>
                    <a:pt x="110237" y="128990"/>
                    <a:pt x="115562" y="128990"/>
                  </a:cubicBezTo>
                  <a:cubicBezTo>
                    <a:pt x="120339" y="128990"/>
                    <a:pt x="125016" y="128011"/>
                    <a:pt x="129652" y="125212"/>
                  </a:cubicBezTo>
                  <a:cubicBezTo>
                    <a:pt x="154065" y="110786"/>
                    <a:pt x="157764" y="71946"/>
                    <a:pt x="138159" y="38840"/>
                  </a:cubicBezTo>
                  <a:cubicBezTo>
                    <a:pt x="125398" y="17571"/>
                    <a:pt x="104868" y="2590"/>
                    <a:pt x="84709" y="185"/>
                  </a:cubicBezTo>
                  <a:lnTo>
                    <a:pt x="82859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51"/>
            <p:cNvSpPr/>
            <p:nvPr/>
          </p:nvSpPr>
          <p:spPr>
            <a:xfrm>
              <a:off x="885425" y="1359950"/>
              <a:ext cx="1447275" cy="1735700"/>
            </a:xfrm>
            <a:custGeom>
              <a:avLst/>
              <a:gdLst/>
              <a:ahLst/>
              <a:cxnLst/>
              <a:rect l="l" t="t" r="r" b="b"/>
              <a:pathLst>
                <a:path w="57891" h="69428" extrusionOk="0">
                  <a:moveTo>
                    <a:pt x="22935" y="4694"/>
                  </a:moveTo>
                  <a:cubicBezTo>
                    <a:pt x="24969" y="4694"/>
                    <a:pt x="27004" y="5064"/>
                    <a:pt x="28853" y="5804"/>
                  </a:cubicBezTo>
                  <a:cubicBezTo>
                    <a:pt x="36066" y="8948"/>
                    <a:pt x="42725" y="16716"/>
                    <a:pt x="46609" y="26703"/>
                  </a:cubicBezTo>
                  <a:cubicBezTo>
                    <a:pt x="52712" y="42794"/>
                    <a:pt x="49753" y="59440"/>
                    <a:pt x="39950" y="63878"/>
                  </a:cubicBezTo>
                  <a:cubicBezTo>
                    <a:pt x="38303" y="64572"/>
                    <a:pt x="36533" y="64900"/>
                    <a:pt x="34775" y="64900"/>
                  </a:cubicBezTo>
                  <a:cubicBezTo>
                    <a:pt x="32783" y="64900"/>
                    <a:pt x="30806" y="64479"/>
                    <a:pt x="29038" y="63694"/>
                  </a:cubicBezTo>
                  <a:cubicBezTo>
                    <a:pt x="21640" y="60549"/>
                    <a:pt x="14982" y="52781"/>
                    <a:pt x="11283" y="42794"/>
                  </a:cubicBezTo>
                  <a:cubicBezTo>
                    <a:pt x="5180" y="26888"/>
                    <a:pt x="8139" y="10058"/>
                    <a:pt x="17941" y="5619"/>
                  </a:cubicBezTo>
                  <a:cubicBezTo>
                    <a:pt x="19421" y="5064"/>
                    <a:pt x="21270" y="4694"/>
                    <a:pt x="22935" y="4694"/>
                  </a:cubicBezTo>
                  <a:close/>
                  <a:moveTo>
                    <a:pt x="23197" y="0"/>
                  </a:moveTo>
                  <a:cubicBezTo>
                    <a:pt x="20782" y="0"/>
                    <a:pt x="18348" y="462"/>
                    <a:pt x="16092" y="1365"/>
                  </a:cubicBezTo>
                  <a:cubicBezTo>
                    <a:pt x="4070" y="6913"/>
                    <a:pt x="1" y="26148"/>
                    <a:pt x="6844" y="44459"/>
                  </a:cubicBezTo>
                  <a:cubicBezTo>
                    <a:pt x="11098" y="55741"/>
                    <a:pt x="18681" y="64433"/>
                    <a:pt x="27189" y="67947"/>
                  </a:cubicBezTo>
                  <a:cubicBezTo>
                    <a:pt x="29593" y="68872"/>
                    <a:pt x="32182" y="69427"/>
                    <a:pt x="34957" y="69427"/>
                  </a:cubicBezTo>
                  <a:cubicBezTo>
                    <a:pt x="37361" y="69427"/>
                    <a:pt x="39580" y="69057"/>
                    <a:pt x="41800" y="67947"/>
                  </a:cubicBezTo>
                  <a:cubicBezTo>
                    <a:pt x="53822" y="62584"/>
                    <a:pt x="57891" y="43349"/>
                    <a:pt x="50862" y="25039"/>
                  </a:cubicBezTo>
                  <a:cubicBezTo>
                    <a:pt x="46609" y="13757"/>
                    <a:pt x="39026" y="5064"/>
                    <a:pt x="30518" y="1550"/>
                  </a:cubicBezTo>
                  <a:cubicBezTo>
                    <a:pt x="28246" y="508"/>
                    <a:pt x="25731" y="0"/>
                    <a:pt x="2319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51"/>
            <p:cNvSpPr/>
            <p:nvPr/>
          </p:nvSpPr>
          <p:spPr>
            <a:xfrm>
              <a:off x="2170850" y="241050"/>
              <a:ext cx="1405650" cy="1763375"/>
            </a:xfrm>
            <a:custGeom>
              <a:avLst/>
              <a:gdLst/>
              <a:ahLst/>
              <a:cxnLst/>
              <a:rect l="l" t="t" r="r" b="b"/>
              <a:pathLst>
                <a:path w="56226" h="70535" extrusionOk="0">
                  <a:moveTo>
                    <a:pt x="23796" y="4622"/>
                  </a:moveTo>
                  <a:cubicBezTo>
                    <a:pt x="26113" y="4622"/>
                    <a:pt x="28367" y="5200"/>
                    <a:pt x="30332" y="6356"/>
                  </a:cubicBezTo>
                  <a:cubicBezTo>
                    <a:pt x="37545" y="10240"/>
                    <a:pt x="43464" y="18563"/>
                    <a:pt x="46423" y="28920"/>
                  </a:cubicBezTo>
                  <a:cubicBezTo>
                    <a:pt x="51047" y="45566"/>
                    <a:pt x="46608" y="61842"/>
                    <a:pt x="36436" y="65356"/>
                  </a:cubicBezTo>
                  <a:cubicBezTo>
                    <a:pt x="35217" y="65741"/>
                    <a:pt x="33955" y="65925"/>
                    <a:pt x="32686" y="65925"/>
                  </a:cubicBezTo>
                  <a:cubicBezTo>
                    <a:pt x="30295" y="65925"/>
                    <a:pt x="27883" y="65269"/>
                    <a:pt x="25709" y="64061"/>
                  </a:cubicBezTo>
                  <a:cubicBezTo>
                    <a:pt x="18680" y="60362"/>
                    <a:pt x="12762" y="51854"/>
                    <a:pt x="9803" y="41497"/>
                  </a:cubicBezTo>
                  <a:cubicBezTo>
                    <a:pt x="4994" y="24851"/>
                    <a:pt x="9433" y="8576"/>
                    <a:pt x="19605" y="5247"/>
                  </a:cubicBezTo>
                  <a:cubicBezTo>
                    <a:pt x="20992" y="4830"/>
                    <a:pt x="22405" y="4622"/>
                    <a:pt x="23796" y="4622"/>
                  </a:cubicBezTo>
                  <a:close/>
                  <a:moveTo>
                    <a:pt x="23512" y="1"/>
                  </a:moveTo>
                  <a:cubicBezTo>
                    <a:pt x="21696" y="1"/>
                    <a:pt x="19874" y="270"/>
                    <a:pt x="18126" y="808"/>
                  </a:cubicBezTo>
                  <a:cubicBezTo>
                    <a:pt x="5734" y="5062"/>
                    <a:pt x="0" y="23742"/>
                    <a:pt x="5364" y="42792"/>
                  </a:cubicBezTo>
                  <a:cubicBezTo>
                    <a:pt x="8693" y="54259"/>
                    <a:pt x="15536" y="63876"/>
                    <a:pt x="23674" y="68130"/>
                  </a:cubicBezTo>
                  <a:cubicBezTo>
                    <a:pt x="26448" y="69610"/>
                    <a:pt x="29593" y="70534"/>
                    <a:pt x="32737" y="70534"/>
                  </a:cubicBezTo>
                  <a:cubicBezTo>
                    <a:pt x="34586" y="70534"/>
                    <a:pt x="36251" y="70350"/>
                    <a:pt x="37915" y="69795"/>
                  </a:cubicBezTo>
                  <a:cubicBezTo>
                    <a:pt x="50492" y="65541"/>
                    <a:pt x="56225" y="46861"/>
                    <a:pt x="50862" y="27811"/>
                  </a:cubicBezTo>
                  <a:cubicBezTo>
                    <a:pt x="47533" y="16159"/>
                    <a:pt x="40690" y="6726"/>
                    <a:pt x="32552" y="2472"/>
                  </a:cubicBezTo>
                  <a:cubicBezTo>
                    <a:pt x="29845" y="825"/>
                    <a:pt x="26688" y="1"/>
                    <a:pt x="2351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51"/>
            <p:cNvSpPr/>
            <p:nvPr/>
          </p:nvSpPr>
          <p:spPr>
            <a:xfrm>
              <a:off x="5074575" y="1360525"/>
              <a:ext cx="1451900" cy="1735100"/>
            </a:xfrm>
            <a:custGeom>
              <a:avLst/>
              <a:gdLst/>
              <a:ahLst/>
              <a:cxnLst/>
              <a:rect l="l" t="t" r="r" b="b"/>
              <a:pathLst>
                <a:path w="58076" h="69404" extrusionOk="0">
                  <a:moveTo>
                    <a:pt x="34956" y="4671"/>
                  </a:moveTo>
                  <a:cubicBezTo>
                    <a:pt x="36806" y="4671"/>
                    <a:pt x="38470" y="5041"/>
                    <a:pt x="39950" y="5596"/>
                  </a:cubicBezTo>
                  <a:cubicBezTo>
                    <a:pt x="49937" y="10035"/>
                    <a:pt x="52897" y="26680"/>
                    <a:pt x="46793" y="42771"/>
                  </a:cubicBezTo>
                  <a:cubicBezTo>
                    <a:pt x="42909" y="52943"/>
                    <a:pt x="36251" y="60711"/>
                    <a:pt x="29038" y="63671"/>
                  </a:cubicBezTo>
                  <a:cubicBezTo>
                    <a:pt x="27172" y="64456"/>
                    <a:pt x="25201" y="64877"/>
                    <a:pt x="23236" y="64877"/>
                  </a:cubicBezTo>
                  <a:cubicBezTo>
                    <a:pt x="21502" y="64877"/>
                    <a:pt x="19773" y="64549"/>
                    <a:pt x="18126" y="63855"/>
                  </a:cubicBezTo>
                  <a:cubicBezTo>
                    <a:pt x="8138" y="59417"/>
                    <a:pt x="5179" y="42771"/>
                    <a:pt x="11283" y="26680"/>
                  </a:cubicBezTo>
                  <a:cubicBezTo>
                    <a:pt x="15167" y="16693"/>
                    <a:pt x="21825" y="8925"/>
                    <a:pt x="29038" y="5781"/>
                  </a:cubicBezTo>
                  <a:cubicBezTo>
                    <a:pt x="30887" y="5041"/>
                    <a:pt x="32922" y="4671"/>
                    <a:pt x="34956" y="4671"/>
                  </a:cubicBezTo>
                  <a:close/>
                  <a:moveTo>
                    <a:pt x="34494" y="1"/>
                  </a:moveTo>
                  <a:cubicBezTo>
                    <a:pt x="31997" y="1"/>
                    <a:pt x="29500" y="510"/>
                    <a:pt x="27188" y="1527"/>
                  </a:cubicBezTo>
                  <a:cubicBezTo>
                    <a:pt x="18866" y="5041"/>
                    <a:pt x="11283" y="13734"/>
                    <a:pt x="7029" y="25016"/>
                  </a:cubicBezTo>
                  <a:cubicBezTo>
                    <a:pt x="1" y="43326"/>
                    <a:pt x="4070" y="62561"/>
                    <a:pt x="16091" y="67924"/>
                  </a:cubicBezTo>
                  <a:cubicBezTo>
                    <a:pt x="18311" y="69034"/>
                    <a:pt x="20715" y="69404"/>
                    <a:pt x="23120" y="69404"/>
                  </a:cubicBezTo>
                  <a:cubicBezTo>
                    <a:pt x="25709" y="69404"/>
                    <a:pt x="28298" y="68849"/>
                    <a:pt x="30703" y="67924"/>
                  </a:cubicBezTo>
                  <a:cubicBezTo>
                    <a:pt x="39025" y="64410"/>
                    <a:pt x="46608" y="55718"/>
                    <a:pt x="51047" y="44436"/>
                  </a:cubicBezTo>
                  <a:cubicBezTo>
                    <a:pt x="58075" y="26125"/>
                    <a:pt x="53821" y="6890"/>
                    <a:pt x="41800" y="1527"/>
                  </a:cubicBezTo>
                  <a:cubicBezTo>
                    <a:pt x="39488" y="510"/>
                    <a:pt x="36991" y="1"/>
                    <a:pt x="3449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51"/>
            <p:cNvSpPr/>
            <p:nvPr/>
          </p:nvSpPr>
          <p:spPr>
            <a:xfrm>
              <a:off x="3835400" y="236425"/>
              <a:ext cx="1405650" cy="1768000"/>
            </a:xfrm>
            <a:custGeom>
              <a:avLst/>
              <a:gdLst/>
              <a:ahLst/>
              <a:cxnLst/>
              <a:rect l="l" t="t" r="r" b="b"/>
              <a:pathLst>
                <a:path w="56226" h="70720" extrusionOk="0">
                  <a:moveTo>
                    <a:pt x="32737" y="4692"/>
                  </a:moveTo>
                  <a:cubicBezTo>
                    <a:pt x="34032" y="4692"/>
                    <a:pt x="35326" y="4877"/>
                    <a:pt x="36436" y="5432"/>
                  </a:cubicBezTo>
                  <a:cubicBezTo>
                    <a:pt x="46608" y="8761"/>
                    <a:pt x="51047" y="25036"/>
                    <a:pt x="46423" y="41682"/>
                  </a:cubicBezTo>
                  <a:cubicBezTo>
                    <a:pt x="43464" y="52039"/>
                    <a:pt x="37361" y="60547"/>
                    <a:pt x="30333" y="64246"/>
                  </a:cubicBezTo>
                  <a:cubicBezTo>
                    <a:pt x="28284" y="65451"/>
                    <a:pt x="25922" y="66028"/>
                    <a:pt x="23501" y="66028"/>
                  </a:cubicBezTo>
                  <a:cubicBezTo>
                    <a:pt x="22206" y="66028"/>
                    <a:pt x="20895" y="65863"/>
                    <a:pt x="19606" y="65541"/>
                  </a:cubicBezTo>
                  <a:cubicBezTo>
                    <a:pt x="9433" y="62027"/>
                    <a:pt x="5179" y="45751"/>
                    <a:pt x="9803" y="29105"/>
                  </a:cubicBezTo>
                  <a:cubicBezTo>
                    <a:pt x="12762" y="18748"/>
                    <a:pt x="18681" y="10425"/>
                    <a:pt x="25709" y="6541"/>
                  </a:cubicBezTo>
                  <a:cubicBezTo>
                    <a:pt x="27928" y="5432"/>
                    <a:pt x="30333" y="4877"/>
                    <a:pt x="32737" y="4692"/>
                  </a:cubicBezTo>
                  <a:close/>
                  <a:moveTo>
                    <a:pt x="32633" y="1"/>
                  </a:moveTo>
                  <a:cubicBezTo>
                    <a:pt x="29463" y="1"/>
                    <a:pt x="26381" y="825"/>
                    <a:pt x="23674" y="2472"/>
                  </a:cubicBezTo>
                  <a:cubicBezTo>
                    <a:pt x="15537" y="6726"/>
                    <a:pt x="8693" y="16344"/>
                    <a:pt x="5364" y="27811"/>
                  </a:cubicBezTo>
                  <a:cubicBezTo>
                    <a:pt x="1" y="46676"/>
                    <a:pt x="5734" y="65726"/>
                    <a:pt x="18126" y="69795"/>
                  </a:cubicBezTo>
                  <a:cubicBezTo>
                    <a:pt x="19975" y="70350"/>
                    <a:pt x="21640" y="70719"/>
                    <a:pt x="23490" y="70719"/>
                  </a:cubicBezTo>
                  <a:cubicBezTo>
                    <a:pt x="26634" y="70719"/>
                    <a:pt x="29778" y="69795"/>
                    <a:pt x="32552" y="68315"/>
                  </a:cubicBezTo>
                  <a:cubicBezTo>
                    <a:pt x="40690" y="63876"/>
                    <a:pt x="47533" y="54444"/>
                    <a:pt x="50862" y="42792"/>
                  </a:cubicBezTo>
                  <a:cubicBezTo>
                    <a:pt x="56226" y="23927"/>
                    <a:pt x="50492" y="5062"/>
                    <a:pt x="38101" y="808"/>
                  </a:cubicBezTo>
                  <a:cubicBezTo>
                    <a:pt x="36285" y="270"/>
                    <a:pt x="34444" y="1"/>
                    <a:pt x="32633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82" name="Google Shape;682;p51"/>
          <p:cNvSpPr/>
          <p:nvPr/>
        </p:nvSpPr>
        <p:spPr>
          <a:xfrm rot="-5400000" flipH="1">
            <a:off x="3364688" y="791563"/>
            <a:ext cx="308607" cy="1369915"/>
          </a:xfrm>
          <a:custGeom>
            <a:avLst/>
            <a:gdLst/>
            <a:ahLst/>
            <a:cxnLst/>
            <a:rect l="l" t="t" r="r" b="b"/>
            <a:pathLst>
              <a:path w="42699" h="189542" extrusionOk="0">
                <a:moveTo>
                  <a:pt x="21288" y="1"/>
                </a:moveTo>
                <a:cubicBezTo>
                  <a:pt x="20679" y="1"/>
                  <a:pt x="20071" y="147"/>
                  <a:pt x="19778" y="440"/>
                </a:cubicBezTo>
                <a:lnTo>
                  <a:pt x="1047" y="19232"/>
                </a:lnTo>
                <a:cubicBezTo>
                  <a:pt x="0" y="20279"/>
                  <a:pt x="31" y="20248"/>
                  <a:pt x="1078" y="21358"/>
                </a:cubicBezTo>
                <a:cubicBezTo>
                  <a:pt x="1340" y="21635"/>
                  <a:pt x="1540" y="21773"/>
                  <a:pt x="1744" y="21773"/>
                </a:cubicBezTo>
                <a:cubicBezTo>
                  <a:pt x="1949" y="21773"/>
                  <a:pt x="2157" y="21635"/>
                  <a:pt x="2434" y="21358"/>
                </a:cubicBezTo>
                <a:cubicBezTo>
                  <a:pt x="7979" y="15781"/>
                  <a:pt x="13524" y="10205"/>
                  <a:pt x="19070" y="4629"/>
                </a:cubicBezTo>
                <a:cubicBezTo>
                  <a:pt x="19316" y="4352"/>
                  <a:pt x="19501" y="4075"/>
                  <a:pt x="19686" y="3767"/>
                </a:cubicBezTo>
                <a:lnTo>
                  <a:pt x="20025" y="4013"/>
                </a:lnTo>
                <a:lnTo>
                  <a:pt x="20025" y="188209"/>
                </a:lnTo>
                <a:lnTo>
                  <a:pt x="20025" y="189071"/>
                </a:lnTo>
                <a:cubicBezTo>
                  <a:pt x="20025" y="189226"/>
                  <a:pt x="20025" y="189472"/>
                  <a:pt x="20179" y="189472"/>
                </a:cubicBezTo>
                <a:cubicBezTo>
                  <a:pt x="20533" y="189518"/>
                  <a:pt x="20887" y="189541"/>
                  <a:pt x="21238" y="189541"/>
                </a:cubicBezTo>
                <a:cubicBezTo>
                  <a:pt x="21588" y="189541"/>
                  <a:pt x="21935" y="189518"/>
                  <a:pt x="22274" y="189472"/>
                </a:cubicBezTo>
                <a:cubicBezTo>
                  <a:pt x="22736" y="189380"/>
                  <a:pt x="22489" y="188763"/>
                  <a:pt x="22489" y="188363"/>
                </a:cubicBezTo>
                <a:lnTo>
                  <a:pt x="22489" y="5461"/>
                </a:lnTo>
                <a:lnTo>
                  <a:pt x="22489" y="4506"/>
                </a:lnTo>
                <a:cubicBezTo>
                  <a:pt x="22520" y="4352"/>
                  <a:pt x="22428" y="4106"/>
                  <a:pt x="22643" y="4013"/>
                </a:cubicBezTo>
                <a:cubicBezTo>
                  <a:pt x="22681" y="3999"/>
                  <a:pt x="22715" y="3993"/>
                  <a:pt x="22746" y="3993"/>
                </a:cubicBezTo>
                <a:cubicBezTo>
                  <a:pt x="22919" y="3993"/>
                  <a:pt x="23001" y="4181"/>
                  <a:pt x="23105" y="4260"/>
                </a:cubicBezTo>
                <a:cubicBezTo>
                  <a:pt x="23321" y="4444"/>
                  <a:pt x="23475" y="4629"/>
                  <a:pt x="23660" y="4814"/>
                </a:cubicBezTo>
                <a:cubicBezTo>
                  <a:pt x="29205" y="10359"/>
                  <a:pt x="34750" y="15905"/>
                  <a:pt x="40265" y="21481"/>
                </a:cubicBezTo>
                <a:cubicBezTo>
                  <a:pt x="40537" y="21769"/>
                  <a:pt x="40767" y="21932"/>
                  <a:pt x="40986" y="21932"/>
                </a:cubicBezTo>
                <a:cubicBezTo>
                  <a:pt x="41189" y="21932"/>
                  <a:pt x="41382" y="21792"/>
                  <a:pt x="41590" y="21481"/>
                </a:cubicBezTo>
                <a:cubicBezTo>
                  <a:pt x="41713" y="21327"/>
                  <a:pt x="41836" y="21204"/>
                  <a:pt x="41990" y="21080"/>
                </a:cubicBezTo>
                <a:cubicBezTo>
                  <a:pt x="42699" y="20587"/>
                  <a:pt x="42545" y="20218"/>
                  <a:pt x="41990" y="19694"/>
                </a:cubicBezTo>
                <a:cubicBezTo>
                  <a:pt x="35582" y="13286"/>
                  <a:pt x="29205" y="6878"/>
                  <a:pt x="22797" y="440"/>
                </a:cubicBezTo>
                <a:cubicBezTo>
                  <a:pt x="22505" y="147"/>
                  <a:pt x="21896" y="1"/>
                  <a:pt x="2128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3" name="Google Shape;683;p51"/>
          <p:cNvSpPr/>
          <p:nvPr/>
        </p:nvSpPr>
        <p:spPr>
          <a:xfrm rot="5400000">
            <a:off x="7470226" y="2079313"/>
            <a:ext cx="308607" cy="1369915"/>
          </a:xfrm>
          <a:custGeom>
            <a:avLst/>
            <a:gdLst/>
            <a:ahLst/>
            <a:cxnLst/>
            <a:rect l="l" t="t" r="r" b="b"/>
            <a:pathLst>
              <a:path w="42699" h="189542" extrusionOk="0">
                <a:moveTo>
                  <a:pt x="21288" y="1"/>
                </a:moveTo>
                <a:cubicBezTo>
                  <a:pt x="20679" y="1"/>
                  <a:pt x="20071" y="147"/>
                  <a:pt x="19778" y="440"/>
                </a:cubicBezTo>
                <a:lnTo>
                  <a:pt x="1047" y="19232"/>
                </a:lnTo>
                <a:cubicBezTo>
                  <a:pt x="0" y="20279"/>
                  <a:pt x="31" y="20248"/>
                  <a:pt x="1078" y="21358"/>
                </a:cubicBezTo>
                <a:cubicBezTo>
                  <a:pt x="1340" y="21635"/>
                  <a:pt x="1540" y="21773"/>
                  <a:pt x="1744" y="21773"/>
                </a:cubicBezTo>
                <a:cubicBezTo>
                  <a:pt x="1949" y="21773"/>
                  <a:pt x="2157" y="21635"/>
                  <a:pt x="2434" y="21358"/>
                </a:cubicBezTo>
                <a:cubicBezTo>
                  <a:pt x="7979" y="15781"/>
                  <a:pt x="13524" y="10205"/>
                  <a:pt x="19070" y="4629"/>
                </a:cubicBezTo>
                <a:cubicBezTo>
                  <a:pt x="19316" y="4352"/>
                  <a:pt x="19501" y="4075"/>
                  <a:pt x="19686" y="3767"/>
                </a:cubicBezTo>
                <a:lnTo>
                  <a:pt x="20025" y="4013"/>
                </a:lnTo>
                <a:lnTo>
                  <a:pt x="20025" y="188209"/>
                </a:lnTo>
                <a:lnTo>
                  <a:pt x="20025" y="189071"/>
                </a:lnTo>
                <a:cubicBezTo>
                  <a:pt x="20025" y="189226"/>
                  <a:pt x="20025" y="189472"/>
                  <a:pt x="20179" y="189472"/>
                </a:cubicBezTo>
                <a:cubicBezTo>
                  <a:pt x="20533" y="189518"/>
                  <a:pt x="20887" y="189541"/>
                  <a:pt x="21238" y="189541"/>
                </a:cubicBezTo>
                <a:cubicBezTo>
                  <a:pt x="21588" y="189541"/>
                  <a:pt x="21935" y="189518"/>
                  <a:pt x="22274" y="189472"/>
                </a:cubicBezTo>
                <a:cubicBezTo>
                  <a:pt x="22736" y="189380"/>
                  <a:pt x="22489" y="188763"/>
                  <a:pt x="22489" y="188363"/>
                </a:cubicBezTo>
                <a:lnTo>
                  <a:pt x="22489" y="5461"/>
                </a:lnTo>
                <a:lnTo>
                  <a:pt x="22489" y="4506"/>
                </a:lnTo>
                <a:cubicBezTo>
                  <a:pt x="22520" y="4352"/>
                  <a:pt x="22428" y="4106"/>
                  <a:pt x="22643" y="4013"/>
                </a:cubicBezTo>
                <a:cubicBezTo>
                  <a:pt x="22681" y="3999"/>
                  <a:pt x="22715" y="3993"/>
                  <a:pt x="22746" y="3993"/>
                </a:cubicBezTo>
                <a:cubicBezTo>
                  <a:pt x="22919" y="3993"/>
                  <a:pt x="23001" y="4181"/>
                  <a:pt x="23105" y="4260"/>
                </a:cubicBezTo>
                <a:cubicBezTo>
                  <a:pt x="23321" y="4444"/>
                  <a:pt x="23475" y="4629"/>
                  <a:pt x="23660" y="4814"/>
                </a:cubicBezTo>
                <a:cubicBezTo>
                  <a:pt x="29205" y="10359"/>
                  <a:pt x="34750" y="15905"/>
                  <a:pt x="40265" y="21481"/>
                </a:cubicBezTo>
                <a:cubicBezTo>
                  <a:pt x="40537" y="21769"/>
                  <a:pt x="40767" y="21932"/>
                  <a:pt x="40986" y="21932"/>
                </a:cubicBezTo>
                <a:cubicBezTo>
                  <a:pt x="41189" y="21932"/>
                  <a:pt x="41382" y="21792"/>
                  <a:pt x="41590" y="21481"/>
                </a:cubicBezTo>
                <a:cubicBezTo>
                  <a:pt x="41713" y="21327"/>
                  <a:pt x="41836" y="21204"/>
                  <a:pt x="41990" y="21080"/>
                </a:cubicBezTo>
                <a:cubicBezTo>
                  <a:pt x="42699" y="20587"/>
                  <a:pt x="42545" y="20218"/>
                  <a:pt x="41990" y="19694"/>
                </a:cubicBezTo>
                <a:cubicBezTo>
                  <a:pt x="35582" y="13286"/>
                  <a:pt x="29205" y="6878"/>
                  <a:pt x="22797" y="440"/>
                </a:cubicBezTo>
                <a:cubicBezTo>
                  <a:pt x="22505" y="147"/>
                  <a:pt x="21896" y="1"/>
                  <a:pt x="2128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Picture 6" descr="A picture containing dog, mammal, outdoor, black&#10;&#10;Description automatically generated">
            <a:extLst>
              <a:ext uri="{FF2B5EF4-FFF2-40B4-BE49-F238E27FC236}">
                <a16:creationId xmlns:a16="http://schemas.microsoft.com/office/drawing/2014/main" id="{1112C450-9A50-F6B1-9749-A11C9E1A0F6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441628" y="62450"/>
            <a:ext cx="3555982" cy="2575305"/>
          </a:xfrm>
          <a:prstGeom prst="rect">
            <a:avLst/>
          </a:prstGeom>
          <a:ln w="19050">
            <a:solidFill>
              <a:schemeClr val="dk1"/>
            </a:solidFill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7" name="Google Shape;1387;p72"/>
          <p:cNvSpPr txBox="1">
            <a:spLocks noGrp="1"/>
          </p:cNvSpPr>
          <p:nvPr>
            <p:ph type="title"/>
          </p:nvPr>
        </p:nvSpPr>
        <p:spPr>
          <a:xfrm>
            <a:off x="713225" y="223236"/>
            <a:ext cx="7717500" cy="61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800" dirty="0"/>
              <a:t>SÍ… MUCHAS MENOS</a:t>
            </a:r>
            <a:endParaRPr sz="4800" dirty="0"/>
          </a:p>
        </p:txBody>
      </p:sp>
      <p:sp>
        <p:nvSpPr>
          <p:cNvPr id="1389" name="Google Shape;1389;p72"/>
          <p:cNvSpPr txBox="1"/>
          <p:nvPr/>
        </p:nvSpPr>
        <p:spPr>
          <a:xfrm>
            <a:off x="6589025" y="1247400"/>
            <a:ext cx="1841700" cy="37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50" i="1" dirty="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24%</a:t>
            </a:r>
            <a:endParaRPr sz="2150" i="1" dirty="0">
              <a:solidFill>
                <a:schemeClr val="dk1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  <p:sp>
        <p:nvSpPr>
          <p:cNvPr id="1390" name="Google Shape;1390;p72"/>
          <p:cNvSpPr txBox="1"/>
          <p:nvPr/>
        </p:nvSpPr>
        <p:spPr>
          <a:xfrm>
            <a:off x="6589025" y="1543290"/>
            <a:ext cx="1841700" cy="3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rPr>
              <a:t>Adopción</a:t>
            </a:r>
            <a:endParaRPr dirty="0">
              <a:solidFill>
                <a:schemeClr val="dk1"/>
              </a:solidFill>
              <a:latin typeface="Arvo"/>
              <a:ea typeface="Arvo"/>
              <a:cs typeface="Arvo"/>
              <a:sym typeface="Arvo"/>
            </a:endParaRPr>
          </a:p>
        </p:txBody>
      </p:sp>
      <p:sp>
        <p:nvSpPr>
          <p:cNvPr id="1391" name="Google Shape;1391;p72"/>
          <p:cNvSpPr/>
          <p:nvPr/>
        </p:nvSpPr>
        <p:spPr>
          <a:xfrm>
            <a:off x="5037375" y="1549500"/>
            <a:ext cx="502200" cy="747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2" name="Google Shape;1392;p72"/>
          <p:cNvSpPr txBox="1"/>
          <p:nvPr/>
        </p:nvSpPr>
        <p:spPr>
          <a:xfrm>
            <a:off x="6589075" y="1942451"/>
            <a:ext cx="1841700" cy="37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50" i="1" dirty="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45%</a:t>
            </a:r>
            <a:endParaRPr sz="2150" i="1" dirty="0">
              <a:solidFill>
                <a:schemeClr val="dk1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  <p:sp>
        <p:nvSpPr>
          <p:cNvPr id="1393" name="Google Shape;1393;p72"/>
          <p:cNvSpPr txBox="1"/>
          <p:nvPr/>
        </p:nvSpPr>
        <p:spPr>
          <a:xfrm>
            <a:off x="6589071" y="2238342"/>
            <a:ext cx="1841700" cy="3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rPr>
              <a:t>Devuelto al dueño</a:t>
            </a:r>
            <a:endParaRPr dirty="0">
              <a:solidFill>
                <a:schemeClr val="dk1"/>
              </a:solidFill>
              <a:latin typeface="Arvo"/>
              <a:ea typeface="Arvo"/>
              <a:cs typeface="Arvo"/>
              <a:sym typeface="Arvo"/>
            </a:endParaRPr>
          </a:p>
        </p:txBody>
      </p:sp>
      <p:sp>
        <p:nvSpPr>
          <p:cNvPr id="1394" name="Google Shape;1394;p72"/>
          <p:cNvSpPr txBox="1"/>
          <p:nvPr/>
        </p:nvSpPr>
        <p:spPr>
          <a:xfrm>
            <a:off x="6589075" y="2637501"/>
            <a:ext cx="1841700" cy="37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50" i="1" dirty="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18%</a:t>
            </a:r>
            <a:endParaRPr sz="2150" i="1" dirty="0">
              <a:solidFill>
                <a:schemeClr val="dk1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  <p:sp>
        <p:nvSpPr>
          <p:cNvPr id="1395" name="Google Shape;1395;p72"/>
          <p:cNvSpPr txBox="1"/>
          <p:nvPr/>
        </p:nvSpPr>
        <p:spPr>
          <a:xfrm>
            <a:off x="6589071" y="2933395"/>
            <a:ext cx="1841700" cy="3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rPr>
              <a:t>Traslado</a:t>
            </a:r>
            <a:endParaRPr dirty="0">
              <a:solidFill>
                <a:schemeClr val="dk1"/>
              </a:solidFill>
              <a:latin typeface="Arvo"/>
              <a:ea typeface="Arvo"/>
              <a:cs typeface="Arvo"/>
              <a:sym typeface="Arvo"/>
            </a:endParaRPr>
          </a:p>
        </p:txBody>
      </p:sp>
      <p:sp>
        <p:nvSpPr>
          <p:cNvPr id="1397" name="Google Shape;1397;p72"/>
          <p:cNvSpPr txBox="1"/>
          <p:nvPr/>
        </p:nvSpPr>
        <p:spPr>
          <a:xfrm>
            <a:off x="6589075" y="3332552"/>
            <a:ext cx="1841700" cy="37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50" i="1" dirty="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12%</a:t>
            </a:r>
            <a:endParaRPr sz="2150" i="1" dirty="0">
              <a:solidFill>
                <a:schemeClr val="dk1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  <p:sp>
        <p:nvSpPr>
          <p:cNvPr id="1398" name="Google Shape;1398;p72"/>
          <p:cNvSpPr txBox="1"/>
          <p:nvPr/>
        </p:nvSpPr>
        <p:spPr>
          <a:xfrm>
            <a:off x="6589071" y="3628447"/>
            <a:ext cx="1841700" cy="3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rPr>
              <a:t>Eutanasia</a:t>
            </a:r>
            <a:endParaRPr dirty="0">
              <a:solidFill>
                <a:schemeClr val="dk1"/>
              </a:solidFill>
              <a:latin typeface="Arvo"/>
              <a:ea typeface="Arvo"/>
              <a:cs typeface="Arvo"/>
              <a:sym typeface="Arvo"/>
            </a:endParaRPr>
          </a:p>
        </p:txBody>
      </p:sp>
      <p:sp>
        <p:nvSpPr>
          <p:cNvPr id="1399" name="Google Shape;1399;p72"/>
          <p:cNvSpPr txBox="1"/>
          <p:nvPr/>
        </p:nvSpPr>
        <p:spPr>
          <a:xfrm>
            <a:off x="6589025" y="4027603"/>
            <a:ext cx="1841700" cy="37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50" i="1" dirty="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&lt;1</a:t>
            </a:r>
            <a:r>
              <a:rPr lang="en" sz="2150" i="1" dirty="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%</a:t>
            </a:r>
            <a:endParaRPr sz="2150" i="1" dirty="0">
              <a:solidFill>
                <a:schemeClr val="dk1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  <p:sp>
        <p:nvSpPr>
          <p:cNvPr id="1400" name="Google Shape;1400;p72"/>
          <p:cNvSpPr txBox="1"/>
          <p:nvPr/>
        </p:nvSpPr>
        <p:spPr>
          <a:xfrm>
            <a:off x="6589025" y="4323499"/>
            <a:ext cx="1841700" cy="3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rPr>
              <a:t>Otro</a:t>
            </a:r>
            <a:endParaRPr dirty="0">
              <a:solidFill>
                <a:schemeClr val="dk1"/>
              </a:solidFill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1401" name="Google Shape;1401;p72"/>
          <p:cNvGrpSpPr/>
          <p:nvPr/>
        </p:nvGrpSpPr>
        <p:grpSpPr>
          <a:xfrm rot="-292070">
            <a:off x="156925" y="2633818"/>
            <a:ext cx="412155" cy="372558"/>
            <a:chOff x="885425" y="236425"/>
            <a:chExt cx="5641050" cy="5099100"/>
          </a:xfrm>
        </p:grpSpPr>
        <p:sp>
          <p:nvSpPr>
            <p:cNvPr id="1402" name="Google Shape;1402;p72"/>
            <p:cNvSpPr/>
            <p:nvPr/>
          </p:nvSpPr>
          <p:spPr>
            <a:xfrm>
              <a:off x="1731575" y="2110750"/>
              <a:ext cx="3944125" cy="3224775"/>
            </a:xfrm>
            <a:custGeom>
              <a:avLst/>
              <a:gdLst/>
              <a:ahLst/>
              <a:cxnLst/>
              <a:rect l="l" t="t" r="r" b="b"/>
              <a:pathLst>
                <a:path w="157765" h="128991" extrusionOk="0">
                  <a:moveTo>
                    <a:pt x="82674" y="4439"/>
                  </a:moveTo>
                  <a:cubicBezTo>
                    <a:pt x="83229" y="4439"/>
                    <a:pt x="83784" y="4624"/>
                    <a:pt x="84339" y="4624"/>
                  </a:cubicBezTo>
                  <a:cubicBezTo>
                    <a:pt x="103019" y="6844"/>
                    <a:pt x="122254" y="20900"/>
                    <a:pt x="134275" y="41060"/>
                  </a:cubicBezTo>
                  <a:cubicBezTo>
                    <a:pt x="152586" y="71946"/>
                    <a:pt x="149441" y="107827"/>
                    <a:pt x="127247" y="121144"/>
                  </a:cubicBezTo>
                  <a:cubicBezTo>
                    <a:pt x="123531" y="123340"/>
                    <a:pt x="119698" y="124147"/>
                    <a:pt x="115644" y="124147"/>
                  </a:cubicBezTo>
                  <a:cubicBezTo>
                    <a:pt x="110822" y="124147"/>
                    <a:pt x="105686" y="123005"/>
                    <a:pt x="100060" y="121698"/>
                  </a:cubicBezTo>
                  <a:cubicBezTo>
                    <a:pt x="93216" y="119756"/>
                    <a:pt x="86096" y="118785"/>
                    <a:pt x="78975" y="118785"/>
                  </a:cubicBezTo>
                  <a:cubicBezTo>
                    <a:pt x="71854" y="118785"/>
                    <a:pt x="64734" y="119756"/>
                    <a:pt x="57891" y="121698"/>
                  </a:cubicBezTo>
                  <a:cubicBezTo>
                    <a:pt x="52364" y="123005"/>
                    <a:pt x="47220" y="124147"/>
                    <a:pt x="42369" y="124147"/>
                  </a:cubicBezTo>
                  <a:cubicBezTo>
                    <a:pt x="38291" y="124147"/>
                    <a:pt x="34420" y="123340"/>
                    <a:pt x="30703" y="121144"/>
                  </a:cubicBezTo>
                  <a:cubicBezTo>
                    <a:pt x="8509" y="107827"/>
                    <a:pt x="5365" y="71946"/>
                    <a:pt x="23860" y="41060"/>
                  </a:cubicBezTo>
                  <a:cubicBezTo>
                    <a:pt x="35881" y="20900"/>
                    <a:pt x="54931" y="6844"/>
                    <a:pt x="73612" y="4624"/>
                  </a:cubicBezTo>
                  <a:cubicBezTo>
                    <a:pt x="74166" y="4439"/>
                    <a:pt x="74906" y="4439"/>
                    <a:pt x="75461" y="4439"/>
                  </a:cubicBezTo>
                  <a:close/>
                  <a:moveTo>
                    <a:pt x="75091" y="0"/>
                  </a:moveTo>
                  <a:lnTo>
                    <a:pt x="73057" y="185"/>
                  </a:lnTo>
                  <a:cubicBezTo>
                    <a:pt x="52897" y="2590"/>
                    <a:pt x="32552" y="17571"/>
                    <a:pt x="19791" y="38840"/>
                  </a:cubicBezTo>
                  <a:cubicBezTo>
                    <a:pt x="1" y="71946"/>
                    <a:pt x="3885" y="110786"/>
                    <a:pt x="28299" y="125212"/>
                  </a:cubicBezTo>
                  <a:cubicBezTo>
                    <a:pt x="32285" y="127639"/>
                    <a:pt x="36760" y="128929"/>
                    <a:pt x="41265" y="128929"/>
                  </a:cubicBezTo>
                  <a:cubicBezTo>
                    <a:pt x="41566" y="128929"/>
                    <a:pt x="41868" y="128923"/>
                    <a:pt x="42170" y="128912"/>
                  </a:cubicBezTo>
                  <a:cubicBezTo>
                    <a:pt x="47718" y="128727"/>
                    <a:pt x="53267" y="127802"/>
                    <a:pt x="58815" y="126507"/>
                  </a:cubicBezTo>
                  <a:cubicBezTo>
                    <a:pt x="65289" y="124658"/>
                    <a:pt x="72132" y="123733"/>
                    <a:pt x="78975" y="123548"/>
                  </a:cubicBezTo>
                  <a:cubicBezTo>
                    <a:pt x="85818" y="123733"/>
                    <a:pt x="92477" y="124658"/>
                    <a:pt x="99135" y="126507"/>
                  </a:cubicBezTo>
                  <a:cubicBezTo>
                    <a:pt x="104789" y="127774"/>
                    <a:pt x="110237" y="128990"/>
                    <a:pt x="115562" y="128990"/>
                  </a:cubicBezTo>
                  <a:cubicBezTo>
                    <a:pt x="120339" y="128990"/>
                    <a:pt x="125016" y="128011"/>
                    <a:pt x="129652" y="125212"/>
                  </a:cubicBezTo>
                  <a:cubicBezTo>
                    <a:pt x="154065" y="110786"/>
                    <a:pt x="157764" y="71946"/>
                    <a:pt x="138159" y="38840"/>
                  </a:cubicBezTo>
                  <a:cubicBezTo>
                    <a:pt x="125398" y="17571"/>
                    <a:pt x="104868" y="2590"/>
                    <a:pt x="84709" y="185"/>
                  </a:cubicBezTo>
                  <a:lnTo>
                    <a:pt x="82859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72"/>
            <p:cNvSpPr/>
            <p:nvPr/>
          </p:nvSpPr>
          <p:spPr>
            <a:xfrm>
              <a:off x="885425" y="1359950"/>
              <a:ext cx="1447275" cy="1735700"/>
            </a:xfrm>
            <a:custGeom>
              <a:avLst/>
              <a:gdLst/>
              <a:ahLst/>
              <a:cxnLst/>
              <a:rect l="l" t="t" r="r" b="b"/>
              <a:pathLst>
                <a:path w="57891" h="69428" extrusionOk="0">
                  <a:moveTo>
                    <a:pt x="22935" y="4694"/>
                  </a:moveTo>
                  <a:cubicBezTo>
                    <a:pt x="24969" y="4694"/>
                    <a:pt x="27004" y="5064"/>
                    <a:pt x="28853" y="5804"/>
                  </a:cubicBezTo>
                  <a:cubicBezTo>
                    <a:pt x="36066" y="8948"/>
                    <a:pt x="42725" y="16716"/>
                    <a:pt x="46609" y="26703"/>
                  </a:cubicBezTo>
                  <a:cubicBezTo>
                    <a:pt x="52712" y="42794"/>
                    <a:pt x="49753" y="59440"/>
                    <a:pt x="39950" y="63878"/>
                  </a:cubicBezTo>
                  <a:cubicBezTo>
                    <a:pt x="38303" y="64572"/>
                    <a:pt x="36533" y="64900"/>
                    <a:pt x="34775" y="64900"/>
                  </a:cubicBezTo>
                  <a:cubicBezTo>
                    <a:pt x="32783" y="64900"/>
                    <a:pt x="30806" y="64479"/>
                    <a:pt x="29038" y="63694"/>
                  </a:cubicBezTo>
                  <a:cubicBezTo>
                    <a:pt x="21640" y="60549"/>
                    <a:pt x="14982" y="52781"/>
                    <a:pt x="11283" y="42794"/>
                  </a:cubicBezTo>
                  <a:cubicBezTo>
                    <a:pt x="5180" y="26888"/>
                    <a:pt x="8139" y="10058"/>
                    <a:pt x="17941" y="5619"/>
                  </a:cubicBezTo>
                  <a:cubicBezTo>
                    <a:pt x="19421" y="5064"/>
                    <a:pt x="21270" y="4694"/>
                    <a:pt x="22935" y="4694"/>
                  </a:cubicBezTo>
                  <a:close/>
                  <a:moveTo>
                    <a:pt x="23197" y="0"/>
                  </a:moveTo>
                  <a:cubicBezTo>
                    <a:pt x="20782" y="0"/>
                    <a:pt x="18348" y="462"/>
                    <a:pt x="16092" y="1365"/>
                  </a:cubicBezTo>
                  <a:cubicBezTo>
                    <a:pt x="4070" y="6913"/>
                    <a:pt x="1" y="26148"/>
                    <a:pt x="6844" y="44459"/>
                  </a:cubicBezTo>
                  <a:cubicBezTo>
                    <a:pt x="11098" y="55741"/>
                    <a:pt x="18681" y="64433"/>
                    <a:pt x="27189" y="67947"/>
                  </a:cubicBezTo>
                  <a:cubicBezTo>
                    <a:pt x="29593" y="68872"/>
                    <a:pt x="32182" y="69427"/>
                    <a:pt x="34957" y="69427"/>
                  </a:cubicBezTo>
                  <a:cubicBezTo>
                    <a:pt x="37361" y="69427"/>
                    <a:pt x="39580" y="69057"/>
                    <a:pt x="41800" y="67947"/>
                  </a:cubicBezTo>
                  <a:cubicBezTo>
                    <a:pt x="53822" y="62584"/>
                    <a:pt x="57891" y="43349"/>
                    <a:pt x="50862" y="25039"/>
                  </a:cubicBezTo>
                  <a:cubicBezTo>
                    <a:pt x="46609" y="13757"/>
                    <a:pt x="39026" y="5064"/>
                    <a:pt x="30518" y="1550"/>
                  </a:cubicBezTo>
                  <a:cubicBezTo>
                    <a:pt x="28246" y="508"/>
                    <a:pt x="25731" y="0"/>
                    <a:pt x="2319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72"/>
            <p:cNvSpPr/>
            <p:nvPr/>
          </p:nvSpPr>
          <p:spPr>
            <a:xfrm>
              <a:off x="2170850" y="241050"/>
              <a:ext cx="1405650" cy="1763375"/>
            </a:xfrm>
            <a:custGeom>
              <a:avLst/>
              <a:gdLst/>
              <a:ahLst/>
              <a:cxnLst/>
              <a:rect l="l" t="t" r="r" b="b"/>
              <a:pathLst>
                <a:path w="56226" h="70535" extrusionOk="0">
                  <a:moveTo>
                    <a:pt x="23796" y="4622"/>
                  </a:moveTo>
                  <a:cubicBezTo>
                    <a:pt x="26113" y="4622"/>
                    <a:pt x="28367" y="5200"/>
                    <a:pt x="30332" y="6356"/>
                  </a:cubicBezTo>
                  <a:cubicBezTo>
                    <a:pt x="37545" y="10240"/>
                    <a:pt x="43464" y="18563"/>
                    <a:pt x="46423" y="28920"/>
                  </a:cubicBezTo>
                  <a:cubicBezTo>
                    <a:pt x="51047" y="45566"/>
                    <a:pt x="46608" y="61842"/>
                    <a:pt x="36436" y="65356"/>
                  </a:cubicBezTo>
                  <a:cubicBezTo>
                    <a:pt x="35217" y="65741"/>
                    <a:pt x="33955" y="65925"/>
                    <a:pt x="32686" y="65925"/>
                  </a:cubicBezTo>
                  <a:cubicBezTo>
                    <a:pt x="30295" y="65925"/>
                    <a:pt x="27883" y="65269"/>
                    <a:pt x="25709" y="64061"/>
                  </a:cubicBezTo>
                  <a:cubicBezTo>
                    <a:pt x="18680" y="60362"/>
                    <a:pt x="12762" y="51854"/>
                    <a:pt x="9803" y="41497"/>
                  </a:cubicBezTo>
                  <a:cubicBezTo>
                    <a:pt x="4994" y="24851"/>
                    <a:pt x="9433" y="8576"/>
                    <a:pt x="19605" y="5247"/>
                  </a:cubicBezTo>
                  <a:cubicBezTo>
                    <a:pt x="20992" y="4830"/>
                    <a:pt x="22405" y="4622"/>
                    <a:pt x="23796" y="4622"/>
                  </a:cubicBezTo>
                  <a:close/>
                  <a:moveTo>
                    <a:pt x="23512" y="1"/>
                  </a:moveTo>
                  <a:cubicBezTo>
                    <a:pt x="21696" y="1"/>
                    <a:pt x="19874" y="270"/>
                    <a:pt x="18126" y="808"/>
                  </a:cubicBezTo>
                  <a:cubicBezTo>
                    <a:pt x="5734" y="5062"/>
                    <a:pt x="0" y="23742"/>
                    <a:pt x="5364" y="42792"/>
                  </a:cubicBezTo>
                  <a:cubicBezTo>
                    <a:pt x="8693" y="54259"/>
                    <a:pt x="15536" y="63876"/>
                    <a:pt x="23674" y="68130"/>
                  </a:cubicBezTo>
                  <a:cubicBezTo>
                    <a:pt x="26448" y="69610"/>
                    <a:pt x="29593" y="70534"/>
                    <a:pt x="32737" y="70534"/>
                  </a:cubicBezTo>
                  <a:cubicBezTo>
                    <a:pt x="34586" y="70534"/>
                    <a:pt x="36251" y="70350"/>
                    <a:pt x="37915" y="69795"/>
                  </a:cubicBezTo>
                  <a:cubicBezTo>
                    <a:pt x="50492" y="65541"/>
                    <a:pt x="56225" y="46861"/>
                    <a:pt x="50862" y="27811"/>
                  </a:cubicBezTo>
                  <a:cubicBezTo>
                    <a:pt x="47533" y="16159"/>
                    <a:pt x="40690" y="6726"/>
                    <a:pt x="32552" y="2472"/>
                  </a:cubicBezTo>
                  <a:cubicBezTo>
                    <a:pt x="29845" y="825"/>
                    <a:pt x="26688" y="1"/>
                    <a:pt x="2351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72"/>
            <p:cNvSpPr/>
            <p:nvPr/>
          </p:nvSpPr>
          <p:spPr>
            <a:xfrm>
              <a:off x="5074575" y="1360525"/>
              <a:ext cx="1451900" cy="1735100"/>
            </a:xfrm>
            <a:custGeom>
              <a:avLst/>
              <a:gdLst/>
              <a:ahLst/>
              <a:cxnLst/>
              <a:rect l="l" t="t" r="r" b="b"/>
              <a:pathLst>
                <a:path w="58076" h="69404" extrusionOk="0">
                  <a:moveTo>
                    <a:pt x="34956" y="4671"/>
                  </a:moveTo>
                  <a:cubicBezTo>
                    <a:pt x="36806" y="4671"/>
                    <a:pt x="38470" y="5041"/>
                    <a:pt x="39950" y="5596"/>
                  </a:cubicBezTo>
                  <a:cubicBezTo>
                    <a:pt x="49937" y="10035"/>
                    <a:pt x="52897" y="26680"/>
                    <a:pt x="46793" y="42771"/>
                  </a:cubicBezTo>
                  <a:cubicBezTo>
                    <a:pt x="42909" y="52943"/>
                    <a:pt x="36251" y="60711"/>
                    <a:pt x="29038" y="63671"/>
                  </a:cubicBezTo>
                  <a:cubicBezTo>
                    <a:pt x="27172" y="64456"/>
                    <a:pt x="25201" y="64877"/>
                    <a:pt x="23236" y="64877"/>
                  </a:cubicBezTo>
                  <a:cubicBezTo>
                    <a:pt x="21502" y="64877"/>
                    <a:pt x="19773" y="64549"/>
                    <a:pt x="18126" y="63855"/>
                  </a:cubicBezTo>
                  <a:cubicBezTo>
                    <a:pt x="8138" y="59417"/>
                    <a:pt x="5179" y="42771"/>
                    <a:pt x="11283" y="26680"/>
                  </a:cubicBezTo>
                  <a:cubicBezTo>
                    <a:pt x="15167" y="16693"/>
                    <a:pt x="21825" y="8925"/>
                    <a:pt x="29038" y="5781"/>
                  </a:cubicBezTo>
                  <a:cubicBezTo>
                    <a:pt x="30887" y="5041"/>
                    <a:pt x="32922" y="4671"/>
                    <a:pt x="34956" y="4671"/>
                  </a:cubicBezTo>
                  <a:close/>
                  <a:moveTo>
                    <a:pt x="34494" y="1"/>
                  </a:moveTo>
                  <a:cubicBezTo>
                    <a:pt x="31997" y="1"/>
                    <a:pt x="29500" y="510"/>
                    <a:pt x="27188" y="1527"/>
                  </a:cubicBezTo>
                  <a:cubicBezTo>
                    <a:pt x="18866" y="5041"/>
                    <a:pt x="11283" y="13734"/>
                    <a:pt x="7029" y="25016"/>
                  </a:cubicBezTo>
                  <a:cubicBezTo>
                    <a:pt x="1" y="43326"/>
                    <a:pt x="4070" y="62561"/>
                    <a:pt x="16091" y="67924"/>
                  </a:cubicBezTo>
                  <a:cubicBezTo>
                    <a:pt x="18311" y="69034"/>
                    <a:pt x="20715" y="69404"/>
                    <a:pt x="23120" y="69404"/>
                  </a:cubicBezTo>
                  <a:cubicBezTo>
                    <a:pt x="25709" y="69404"/>
                    <a:pt x="28298" y="68849"/>
                    <a:pt x="30703" y="67924"/>
                  </a:cubicBezTo>
                  <a:cubicBezTo>
                    <a:pt x="39025" y="64410"/>
                    <a:pt x="46608" y="55718"/>
                    <a:pt x="51047" y="44436"/>
                  </a:cubicBezTo>
                  <a:cubicBezTo>
                    <a:pt x="58075" y="26125"/>
                    <a:pt x="53821" y="6890"/>
                    <a:pt x="41800" y="1527"/>
                  </a:cubicBezTo>
                  <a:cubicBezTo>
                    <a:pt x="39488" y="510"/>
                    <a:pt x="36991" y="1"/>
                    <a:pt x="3449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72"/>
            <p:cNvSpPr/>
            <p:nvPr/>
          </p:nvSpPr>
          <p:spPr>
            <a:xfrm>
              <a:off x="3835400" y="236425"/>
              <a:ext cx="1405650" cy="1768000"/>
            </a:xfrm>
            <a:custGeom>
              <a:avLst/>
              <a:gdLst/>
              <a:ahLst/>
              <a:cxnLst/>
              <a:rect l="l" t="t" r="r" b="b"/>
              <a:pathLst>
                <a:path w="56226" h="70720" extrusionOk="0">
                  <a:moveTo>
                    <a:pt x="32737" y="4692"/>
                  </a:moveTo>
                  <a:cubicBezTo>
                    <a:pt x="34032" y="4692"/>
                    <a:pt x="35326" y="4877"/>
                    <a:pt x="36436" y="5432"/>
                  </a:cubicBezTo>
                  <a:cubicBezTo>
                    <a:pt x="46608" y="8761"/>
                    <a:pt x="51047" y="25036"/>
                    <a:pt x="46423" y="41682"/>
                  </a:cubicBezTo>
                  <a:cubicBezTo>
                    <a:pt x="43464" y="52039"/>
                    <a:pt x="37361" y="60547"/>
                    <a:pt x="30333" y="64246"/>
                  </a:cubicBezTo>
                  <a:cubicBezTo>
                    <a:pt x="28284" y="65451"/>
                    <a:pt x="25922" y="66028"/>
                    <a:pt x="23501" y="66028"/>
                  </a:cubicBezTo>
                  <a:cubicBezTo>
                    <a:pt x="22206" y="66028"/>
                    <a:pt x="20895" y="65863"/>
                    <a:pt x="19606" y="65541"/>
                  </a:cubicBezTo>
                  <a:cubicBezTo>
                    <a:pt x="9433" y="62027"/>
                    <a:pt x="5179" y="45751"/>
                    <a:pt x="9803" y="29105"/>
                  </a:cubicBezTo>
                  <a:cubicBezTo>
                    <a:pt x="12762" y="18748"/>
                    <a:pt x="18681" y="10425"/>
                    <a:pt x="25709" y="6541"/>
                  </a:cubicBezTo>
                  <a:cubicBezTo>
                    <a:pt x="27928" y="5432"/>
                    <a:pt x="30333" y="4877"/>
                    <a:pt x="32737" y="4692"/>
                  </a:cubicBezTo>
                  <a:close/>
                  <a:moveTo>
                    <a:pt x="32633" y="1"/>
                  </a:moveTo>
                  <a:cubicBezTo>
                    <a:pt x="29463" y="1"/>
                    <a:pt x="26381" y="825"/>
                    <a:pt x="23674" y="2472"/>
                  </a:cubicBezTo>
                  <a:cubicBezTo>
                    <a:pt x="15537" y="6726"/>
                    <a:pt x="8693" y="16344"/>
                    <a:pt x="5364" y="27811"/>
                  </a:cubicBezTo>
                  <a:cubicBezTo>
                    <a:pt x="1" y="46676"/>
                    <a:pt x="5734" y="65726"/>
                    <a:pt x="18126" y="69795"/>
                  </a:cubicBezTo>
                  <a:cubicBezTo>
                    <a:pt x="19975" y="70350"/>
                    <a:pt x="21640" y="70719"/>
                    <a:pt x="23490" y="70719"/>
                  </a:cubicBezTo>
                  <a:cubicBezTo>
                    <a:pt x="26634" y="70719"/>
                    <a:pt x="29778" y="69795"/>
                    <a:pt x="32552" y="68315"/>
                  </a:cubicBezTo>
                  <a:cubicBezTo>
                    <a:pt x="40690" y="63876"/>
                    <a:pt x="47533" y="54444"/>
                    <a:pt x="50862" y="42792"/>
                  </a:cubicBezTo>
                  <a:cubicBezTo>
                    <a:pt x="56226" y="23927"/>
                    <a:pt x="50492" y="5062"/>
                    <a:pt x="38101" y="808"/>
                  </a:cubicBezTo>
                  <a:cubicBezTo>
                    <a:pt x="36285" y="270"/>
                    <a:pt x="34444" y="1"/>
                    <a:pt x="32633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07" name="Google Shape;1407;p72"/>
          <p:cNvGrpSpPr/>
          <p:nvPr/>
        </p:nvGrpSpPr>
        <p:grpSpPr>
          <a:xfrm rot="-292070">
            <a:off x="8570362" y="3507298"/>
            <a:ext cx="412155" cy="372558"/>
            <a:chOff x="885425" y="236425"/>
            <a:chExt cx="5641050" cy="5099100"/>
          </a:xfrm>
        </p:grpSpPr>
        <p:sp>
          <p:nvSpPr>
            <p:cNvPr id="1408" name="Google Shape;1408;p72"/>
            <p:cNvSpPr/>
            <p:nvPr/>
          </p:nvSpPr>
          <p:spPr>
            <a:xfrm>
              <a:off x="1731575" y="2110750"/>
              <a:ext cx="3944125" cy="3224775"/>
            </a:xfrm>
            <a:custGeom>
              <a:avLst/>
              <a:gdLst/>
              <a:ahLst/>
              <a:cxnLst/>
              <a:rect l="l" t="t" r="r" b="b"/>
              <a:pathLst>
                <a:path w="157765" h="128991" extrusionOk="0">
                  <a:moveTo>
                    <a:pt x="82674" y="4439"/>
                  </a:moveTo>
                  <a:cubicBezTo>
                    <a:pt x="83229" y="4439"/>
                    <a:pt x="83784" y="4624"/>
                    <a:pt x="84339" y="4624"/>
                  </a:cubicBezTo>
                  <a:cubicBezTo>
                    <a:pt x="103019" y="6844"/>
                    <a:pt x="122254" y="20900"/>
                    <a:pt x="134275" y="41060"/>
                  </a:cubicBezTo>
                  <a:cubicBezTo>
                    <a:pt x="152586" y="71946"/>
                    <a:pt x="149441" y="107827"/>
                    <a:pt x="127247" y="121144"/>
                  </a:cubicBezTo>
                  <a:cubicBezTo>
                    <a:pt x="123531" y="123340"/>
                    <a:pt x="119698" y="124147"/>
                    <a:pt x="115644" y="124147"/>
                  </a:cubicBezTo>
                  <a:cubicBezTo>
                    <a:pt x="110822" y="124147"/>
                    <a:pt x="105686" y="123005"/>
                    <a:pt x="100060" y="121698"/>
                  </a:cubicBezTo>
                  <a:cubicBezTo>
                    <a:pt x="93216" y="119756"/>
                    <a:pt x="86096" y="118785"/>
                    <a:pt x="78975" y="118785"/>
                  </a:cubicBezTo>
                  <a:cubicBezTo>
                    <a:pt x="71854" y="118785"/>
                    <a:pt x="64734" y="119756"/>
                    <a:pt x="57891" y="121698"/>
                  </a:cubicBezTo>
                  <a:cubicBezTo>
                    <a:pt x="52364" y="123005"/>
                    <a:pt x="47220" y="124147"/>
                    <a:pt x="42369" y="124147"/>
                  </a:cubicBezTo>
                  <a:cubicBezTo>
                    <a:pt x="38291" y="124147"/>
                    <a:pt x="34420" y="123340"/>
                    <a:pt x="30703" y="121144"/>
                  </a:cubicBezTo>
                  <a:cubicBezTo>
                    <a:pt x="8509" y="107827"/>
                    <a:pt x="5365" y="71946"/>
                    <a:pt x="23860" y="41060"/>
                  </a:cubicBezTo>
                  <a:cubicBezTo>
                    <a:pt x="35881" y="20900"/>
                    <a:pt x="54931" y="6844"/>
                    <a:pt x="73612" y="4624"/>
                  </a:cubicBezTo>
                  <a:cubicBezTo>
                    <a:pt x="74166" y="4439"/>
                    <a:pt x="74906" y="4439"/>
                    <a:pt x="75461" y="4439"/>
                  </a:cubicBezTo>
                  <a:close/>
                  <a:moveTo>
                    <a:pt x="75091" y="0"/>
                  </a:moveTo>
                  <a:lnTo>
                    <a:pt x="73057" y="185"/>
                  </a:lnTo>
                  <a:cubicBezTo>
                    <a:pt x="52897" y="2590"/>
                    <a:pt x="32552" y="17571"/>
                    <a:pt x="19791" y="38840"/>
                  </a:cubicBezTo>
                  <a:cubicBezTo>
                    <a:pt x="1" y="71946"/>
                    <a:pt x="3885" y="110786"/>
                    <a:pt x="28299" y="125212"/>
                  </a:cubicBezTo>
                  <a:cubicBezTo>
                    <a:pt x="32285" y="127639"/>
                    <a:pt x="36760" y="128929"/>
                    <a:pt x="41265" y="128929"/>
                  </a:cubicBezTo>
                  <a:cubicBezTo>
                    <a:pt x="41566" y="128929"/>
                    <a:pt x="41868" y="128923"/>
                    <a:pt x="42170" y="128912"/>
                  </a:cubicBezTo>
                  <a:cubicBezTo>
                    <a:pt x="47718" y="128727"/>
                    <a:pt x="53267" y="127802"/>
                    <a:pt x="58815" y="126507"/>
                  </a:cubicBezTo>
                  <a:cubicBezTo>
                    <a:pt x="65289" y="124658"/>
                    <a:pt x="72132" y="123733"/>
                    <a:pt x="78975" y="123548"/>
                  </a:cubicBezTo>
                  <a:cubicBezTo>
                    <a:pt x="85818" y="123733"/>
                    <a:pt x="92477" y="124658"/>
                    <a:pt x="99135" y="126507"/>
                  </a:cubicBezTo>
                  <a:cubicBezTo>
                    <a:pt x="104789" y="127774"/>
                    <a:pt x="110237" y="128990"/>
                    <a:pt x="115562" y="128990"/>
                  </a:cubicBezTo>
                  <a:cubicBezTo>
                    <a:pt x="120339" y="128990"/>
                    <a:pt x="125016" y="128011"/>
                    <a:pt x="129652" y="125212"/>
                  </a:cubicBezTo>
                  <a:cubicBezTo>
                    <a:pt x="154065" y="110786"/>
                    <a:pt x="157764" y="71946"/>
                    <a:pt x="138159" y="38840"/>
                  </a:cubicBezTo>
                  <a:cubicBezTo>
                    <a:pt x="125398" y="17571"/>
                    <a:pt x="104868" y="2590"/>
                    <a:pt x="84709" y="185"/>
                  </a:cubicBezTo>
                  <a:lnTo>
                    <a:pt x="82859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72"/>
            <p:cNvSpPr/>
            <p:nvPr/>
          </p:nvSpPr>
          <p:spPr>
            <a:xfrm>
              <a:off x="885425" y="1359950"/>
              <a:ext cx="1447275" cy="1735700"/>
            </a:xfrm>
            <a:custGeom>
              <a:avLst/>
              <a:gdLst/>
              <a:ahLst/>
              <a:cxnLst/>
              <a:rect l="l" t="t" r="r" b="b"/>
              <a:pathLst>
                <a:path w="57891" h="69428" extrusionOk="0">
                  <a:moveTo>
                    <a:pt x="22935" y="4694"/>
                  </a:moveTo>
                  <a:cubicBezTo>
                    <a:pt x="24969" y="4694"/>
                    <a:pt x="27004" y="5064"/>
                    <a:pt x="28853" y="5804"/>
                  </a:cubicBezTo>
                  <a:cubicBezTo>
                    <a:pt x="36066" y="8948"/>
                    <a:pt x="42725" y="16716"/>
                    <a:pt x="46609" y="26703"/>
                  </a:cubicBezTo>
                  <a:cubicBezTo>
                    <a:pt x="52712" y="42794"/>
                    <a:pt x="49753" y="59440"/>
                    <a:pt x="39950" y="63878"/>
                  </a:cubicBezTo>
                  <a:cubicBezTo>
                    <a:pt x="38303" y="64572"/>
                    <a:pt x="36533" y="64900"/>
                    <a:pt x="34775" y="64900"/>
                  </a:cubicBezTo>
                  <a:cubicBezTo>
                    <a:pt x="32783" y="64900"/>
                    <a:pt x="30806" y="64479"/>
                    <a:pt x="29038" y="63694"/>
                  </a:cubicBezTo>
                  <a:cubicBezTo>
                    <a:pt x="21640" y="60549"/>
                    <a:pt x="14982" y="52781"/>
                    <a:pt x="11283" y="42794"/>
                  </a:cubicBezTo>
                  <a:cubicBezTo>
                    <a:pt x="5180" y="26888"/>
                    <a:pt x="8139" y="10058"/>
                    <a:pt x="17941" y="5619"/>
                  </a:cubicBezTo>
                  <a:cubicBezTo>
                    <a:pt x="19421" y="5064"/>
                    <a:pt x="21270" y="4694"/>
                    <a:pt x="22935" y="4694"/>
                  </a:cubicBezTo>
                  <a:close/>
                  <a:moveTo>
                    <a:pt x="23197" y="0"/>
                  </a:moveTo>
                  <a:cubicBezTo>
                    <a:pt x="20782" y="0"/>
                    <a:pt x="18348" y="462"/>
                    <a:pt x="16092" y="1365"/>
                  </a:cubicBezTo>
                  <a:cubicBezTo>
                    <a:pt x="4070" y="6913"/>
                    <a:pt x="1" y="26148"/>
                    <a:pt x="6844" y="44459"/>
                  </a:cubicBezTo>
                  <a:cubicBezTo>
                    <a:pt x="11098" y="55741"/>
                    <a:pt x="18681" y="64433"/>
                    <a:pt x="27189" y="67947"/>
                  </a:cubicBezTo>
                  <a:cubicBezTo>
                    <a:pt x="29593" y="68872"/>
                    <a:pt x="32182" y="69427"/>
                    <a:pt x="34957" y="69427"/>
                  </a:cubicBezTo>
                  <a:cubicBezTo>
                    <a:pt x="37361" y="69427"/>
                    <a:pt x="39580" y="69057"/>
                    <a:pt x="41800" y="67947"/>
                  </a:cubicBezTo>
                  <a:cubicBezTo>
                    <a:pt x="53822" y="62584"/>
                    <a:pt x="57891" y="43349"/>
                    <a:pt x="50862" y="25039"/>
                  </a:cubicBezTo>
                  <a:cubicBezTo>
                    <a:pt x="46609" y="13757"/>
                    <a:pt x="39026" y="5064"/>
                    <a:pt x="30518" y="1550"/>
                  </a:cubicBezTo>
                  <a:cubicBezTo>
                    <a:pt x="28246" y="508"/>
                    <a:pt x="25731" y="0"/>
                    <a:pt x="2319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72"/>
            <p:cNvSpPr/>
            <p:nvPr/>
          </p:nvSpPr>
          <p:spPr>
            <a:xfrm>
              <a:off x="2170850" y="241050"/>
              <a:ext cx="1405650" cy="1763375"/>
            </a:xfrm>
            <a:custGeom>
              <a:avLst/>
              <a:gdLst/>
              <a:ahLst/>
              <a:cxnLst/>
              <a:rect l="l" t="t" r="r" b="b"/>
              <a:pathLst>
                <a:path w="56226" h="70535" extrusionOk="0">
                  <a:moveTo>
                    <a:pt x="23796" y="4622"/>
                  </a:moveTo>
                  <a:cubicBezTo>
                    <a:pt x="26113" y="4622"/>
                    <a:pt x="28367" y="5200"/>
                    <a:pt x="30332" y="6356"/>
                  </a:cubicBezTo>
                  <a:cubicBezTo>
                    <a:pt x="37545" y="10240"/>
                    <a:pt x="43464" y="18563"/>
                    <a:pt x="46423" y="28920"/>
                  </a:cubicBezTo>
                  <a:cubicBezTo>
                    <a:pt x="51047" y="45566"/>
                    <a:pt x="46608" y="61842"/>
                    <a:pt x="36436" y="65356"/>
                  </a:cubicBezTo>
                  <a:cubicBezTo>
                    <a:pt x="35217" y="65741"/>
                    <a:pt x="33955" y="65925"/>
                    <a:pt x="32686" y="65925"/>
                  </a:cubicBezTo>
                  <a:cubicBezTo>
                    <a:pt x="30295" y="65925"/>
                    <a:pt x="27883" y="65269"/>
                    <a:pt x="25709" y="64061"/>
                  </a:cubicBezTo>
                  <a:cubicBezTo>
                    <a:pt x="18680" y="60362"/>
                    <a:pt x="12762" y="51854"/>
                    <a:pt x="9803" y="41497"/>
                  </a:cubicBezTo>
                  <a:cubicBezTo>
                    <a:pt x="4994" y="24851"/>
                    <a:pt x="9433" y="8576"/>
                    <a:pt x="19605" y="5247"/>
                  </a:cubicBezTo>
                  <a:cubicBezTo>
                    <a:pt x="20992" y="4830"/>
                    <a:pt x="22405" y="4622"/>
                    <a:pt x="23796" y="4622"/>
                  </a:cubicBezTo>
                  <a:close/>
                  <a:moveTo>
                    <a:pt x="23512" y="1"/>
                  </a:moveTo>
                  <a:cubicBezTo>
                    <a:pt x="21696" y="1"/>
                    <a:pt x="19874" y="270"/>
                    <a:pt x="18126" y="808"/>
                  </a:cubicBezTo>
                  <a:cubicBezTo>
                    <a:pt x="5734" y="5062"/>
                    <a:pt x="0" y="23742"/>
                    <a:pt x="5364" y="42792"/>
                  </a:cubicBezTo>
                  <a:cubicBezTo>
                    <a:pt x="8693" y="54259"/>
                    <a:pt x="15536" y="63876"/>
                    <a:pt x="23674" y="68130"/>
                  </a:cubicBezTo>
                  <a:cubicBezTo>
                    <a:pt x="26448" y="69610"/>
                    <a:pt x="29593" y="70534"/>
                    <a:pt x="32737" y="70534"/>
                  </a:cubicBezTo>
                  <a:cubicBezTo>
                    <a:pt x="34586" y="70534"/>
                    <a:pt x="36251" y="70350"/>
                    <a:pt x="37915" y="69795"/>
                  </a:cubicBezTo>
                  <a:cubicBezTo>
                    <a:pt x="50492" y="65541"/>
                    <a:pt x="56225" y="46861"/>
                    <a:pt x="50862" y="27811"/>
                  </a:cubicBezTo>
                  <a:cubicBezTo>
                    <a:pt x="47533" y="16159"/>
                    <a:pt x="40690" y="6726"/>
                    <a:pt x="32552" y="2472"/>
                  </a:cubicBezTo>
                  <a:cubicBezTo>
                    <a:pt x="29845" y="825"/>
                    <a:pt x="26688" y="1"/>
                    <a:pt x="2351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72"/>
            <p:cNvSpPr/>
            <p:nvPr/>
          </p:nvSpPr>
          <p:spPr>
            <a:xfrm>
              <a:off x="5074575" y="1360525"/>
              <a:ext cx="1451900" cy="1735100"/>
            </a:xfrm>
            <a:custGeom>
              <a:avLst/>
              <a:gdLst/>
              <a:ahLst/>
              <a:cxnLst/>
              <a:rect l="l" t="t" r="r" b="b"/>
              <a:pathLst>
                <a:path w="58076" h="69404" extrusionOk="0">
                  <a:moveTo>
                    <a:pt x="34956" y="4671"/>
                  </a:moveTo>
                  <a:cubicBezTo>
                    <a:pt x="36806" y="4671"/>
                    <a:pt x="38470" y="5041"/>
                    <a:pt x="39950" y="5596"/>
                  </a:cubicBezTo>
                  <a:cubicBezTo>
                    <a:pt x="49937" y="10035"/>
                    <a:pt x="52897" y="26680"/>
                    <a:pt x="46793" y="42771"/>
                  </a:cubicBezTo>
                  <a:cubicBezTo>
                    <a:pt x="42909" y="52943"/>
                    <a:pt x="36251" y="60711"/>
                    <a:pt x="29038" y="63671"/>
                  </a:cubicBezTo>
                  <a:cubicBezTo>
                    <a:pt x="27172" y="64456"/>
                    <a:pt x="25201" y="64877"/>
                    <a:pt x="23236" y="64877"/>
                  </a:cubicBezTo>
                  <a:cubicBezTo>
                    <a:pt x="21502" y="64877"/>
                    <a:pt x="19773" y="64549"/>
                    <a:pt x="18126" y="63855"/>
                  </a:cubicBezTo>
                  <a:cubicBezTo>
                    <a:pt x="8138" y="59417"/>
                    <a:pt x="5179" y="42771"/>
                    <a:pt x="11283" y="26680"/>
                  </a:cubicBezTo>
                  <a:cubicBezTo>
                    <a:pt x="15167" y="16693"/>
                    <a:pt x="21825" y="8925"/>
                    <a:pt x="29038" y="5781"/>
                  </a:cubicBezTo>
                  <a:cubicBezTo>
                    <a:pt x="30887" y="5041"/>
                    <a:pt x="32922" y="4671"/>
                    <a:pt x="34956" y="4671"/>
                  </a:cubicBezTo>
                  <a:close/>
                  <a:moveTo>
                    <a:pt x="34494" y="1"/>
                  </a:moveTo>
                  <a:cubicBezTo>
                    <a:pt x="31997" y="1"/>
                    <a:pt x="29500" y="510"/>
                    <a:pt x="27188" y="1527"/>
                  </a:cubicBezTo>
                  <a:cubicBezTo>
                    <a:pt x="18866" y="5041"/>
                    <a:pt x="11283" y="13734"/>
                    <a:pt x="7029" y="25016"/>
                  </a:cubicBezTo>
                  <a:cubicBezTo>
                    <a:pt x="1" y="43326"/>
                    <a:pt x="4070" y="62561"/>
                    <a:pt x="16091" y="67924"/>
                  </a:cubicBezTo>
                  <a:cubicBezTo>
                    <a:pt x="18311" y="69034"/>
                    <a:pt x="20715" y="69404"/>
                    <a:pt x="23120" y="69404"/>
                  </a:cubicBezTo>
                  <a:cubicBezTo>
                    <a:pt x="25709" y="69404"/>
                    <a:pt x="28298" y="68849"/>
                    <a:pt x="30703" y="67924"/>
                  </a:cubicBezTo>
                  <a:cubicBezTo>
                    <a:pt x="39025" y="64410"/>
                    <a:pt x="46608" y="55718"/>
                    <a:pt x="51047" y="44436"/>
                  </a:cubicBezTo>
                  <a:cubicBezTo>
                    <a:pt x="58075" y="26125"/>
                    <a:pt x="53821" y="6890"/>
                    <a:pt x="41800" y="1527"/>
                  </a:cubicBezTo>
                  <a:cubicBezTo>
                    <a:pt x="39488" y="510"/>
                    <a:pt x="36991" y="1"/>
                    <a:pt x="3449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72"/>
            <p:cNvSpPr/>
            <p:nvPr/>
          </p:nvSpPr>
          <p:spPr>
            <a:xfrm>
              <a:off x="3835400" y="236425"/>
              <a:ext cx="1405650" cy="1768000"/>
            </a:xfrm>
            <a:custGeom>
              <a:avLst/>
              <a:gdLst/>
              <a:ahLst/>
              <a:cxnLst/>
              <a:rect l="l" t="t" r="r" b="b"/>
              <a:pathLst>
                <a:path w="56226" h="70720" extrusionOk="0">
                  <a:moveTo>
                    <a:pt x="32737" y="4692"/>
                  </a:moveTo>
                  <a:cubicBezTo>
                    <a:pt x="34032" y="4692"/>
                    <a:pt x="35326" y="4877"/>
                    <a:pt x="36436" y="5432"/>
                  </a:cubicBezTo>
                  <a:cubicBezTo>
                    <a:pt x="46608" y="8761"/>
                    <a:pt x="51047" y="25036"/>
                    <a:pt x="46423" y="41682"/>
                  </a:cubicBezTo>
                  <a:cubicBezTo>
                    <a:pt x="43464" y="52039"/>
                    <a:pt x="37361" y="60547"/>
                    <a:pt x="30333" y="64246"/>
                  </a:cubicBezTo>
                  <a:cubicBezTo>
                    <a:pt x="28284" y="65451"/>
                    <a:pt x="25922" y="66028"/>
                    <a:pt x="23501" y="66028"/>
                  </a:cubicBezTo>
                  <a:cubicBezTo>
                    <a:pt x="22206" y="66028"/>
                    <a:pt x="20895" y="65863"/>
                    <a:pt x="19606" y="65541"/>
                  </a:cubicBezTo>
                  <a:cubicBezTo>
                    <a:pt x="9433" y="62027"/>
                    <a:pt x="5179" y="45751"/>
                    <a:pt x="9803" y="29105"/>
                  </a:cubicBezTo>
                  <a:cubicBezTo>
                    <a:pt x="12762" y="18748"/>
                    <a:pt x="18681" y="10425"/>
                    <a:pt x="25709" y="6541"/>
                  </a:cubicBezTo>
                  <a:cubicBezTo>
                    <a:pt x="27928" y="5432"/>
                    <a:pt x="30333" y="4877"/>
                    <a:pt x="32737" y="4692"/>
                  </a:cubicBezTo>
                  <a:close/>
                  <a:moveTo>
                    <a:pt x="32633" y="1"/>
                  </a:moveTo>
                  <a:cubicBezTo>
                    <a:pt x="29463" y="1"/>
                    <a:pt x="26381" y="825"/>
                    <a:pt x="23674" y="2472"/>
                  </a:cubicBezTo>
                  <a:cubicBezTo>
                    <a:pt x="15537" y="6726"/>
                    <a:pt x="8693" y="16344"/>
                    <a:pt x="5364" y="27811"/>
                  </a:cubicBezTo>
                  <a:cubicBezTo>
                    <a:pt x="1" y="46676"/>
                    <a:pt x="5734" y="65726"/>
                    <a:pt x="18126" y="69795"/>
                  </a:cubicBezTo>
                  <a:cubicBezTo>
                    <a:pt x="19975" y="70350"/>
                    <a:pt x="21640" y="70719"/>
                    <a:pt x="23490" y="70719"/>
                  </a:cubicBezTo>
                  <a:cubicBezTo>
                    <a:pt x="26634" y="70719"/>
                    <a:pt x="29778" y="69795"/>
                    <a:pt x="32552" y="68315"/>
                  </a:cubicBezTo>
                  <a:cubicBezTo>
                    <a:pt x="40690" y="63876"/>
                    <a:pt x="47533" y="54444"/>
                    <a:pt x="50862" y="42792"/>
                  </a:cubicBezTo>
                  <a:cubicBezTo>
                    <a:pt x="56226" y="23927"/>
                    <a:pt x="50492" y="5062"/>
                    <a:pt x="38101" y="808"/>
                  </a:cubicBezTo>
                  <a:cubicBezTo>
                    <a:pt x="36285" y="270"/>
                    <a:pt x="34444" y="1"/>
                    <a:pt x="32633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13" name="Google Shape;1413;p72"/>
          <p:cNvSpPr/>
          <p:nvPr/>
        </p:nvSpPr>
        <p:spPr>
          <a:xfrm rot="10800000">
            <a:off x="8622146" y="1910754"/>
            <a:ext cx="308607" cy="1369915"/>
          </a:xfrm>
          <a:custGeom>
            <a:avLst/>
            <a:gdLst/>
            <a:ahLst/>
            <a:cxnLst/>
            <a:rect l="l" t="t" r="r" b="b"/>
            <a:pathLst>
              <a:path w="42699" h="189542" extrusionOk="0">
                <a:moveTo>
                  <a:pt x="21288" y="1"/>
                </a:moveTo>
                <a:cubicBezTo>
                  <a:pt x="20679" y="1"/>
                  <a:pt x="20071" y="147"/>
                  <a:pt x="19778" y="440"/>
                </a:cubicBezTo>
                <a:lnTo>
                  <a:pt x="1047" y="19232"/>
                </a:lnTo>
                <a:cubicBezTo>
                  <a:pt x="0" y="20279"/>
                  <a:pt x="31" y="20248"/>
                  <a:pt x="1078" y="21358"/>
                </a:cubicBezTo>
                <a:cubicBezTo>
                  <a:pt x="1340" y="21635"/>
                  <a:pt x="1540" y="21773"/>
                  <a:pt x="1744" y="21773"/>
                </a:cubicBezTo>
                <a:cubicBezTo>
                  <a:pt x="1949" y="21773"/>
                  <a:pt x="2157" y="21635"/>
                  <a:pt x="2434" y="21358"/>
                </a:cubicBezTo>
                <a:cubicBezTo>
                  <a:pt x="7979" y="15781"/>
                  <a:pt x="13524" y="10205"/>
                  <a:pt x="19070" y="4629"/>
                </a:cubicBezTo>
                <a:cubicBezTo>
                  <a:pt x="19316" y="4352"/>
                  <a:pt x="19501" y="4075"/>
                  <a:pt x="19686" y="3767"/>
                </a:cubicBezTo>
                <a:lnTo>
                  <a:pt x="20025" y="4013"/>
                </a:lnTo>
                <a:lnTo>
                  <a:pt x="20025" y="188209"/>
                </a:lnTo>
                <a:lnTo>
                  <a:pt x="20025" y="189071"/>
                </a:lnTo>
                <a:cubicBezTo>
                  <a:pt x="20025" y="189226"/>
                  <a:pt x="20025" y="189472"/>
                  <a:pt x="20179" y="189472"/>
                </a:cubicBezTo>
                <a:cubicBezTo>
                  <a:pt x="20533" y="189518"/>
                  <a:pt x="20887" y="189541"/>
                  <a:pt x="21238" y="189541"/>
                </a:cubicBezTo>
                <a:cubicBezTo>
                  <a:pt x="21588" y="189541"/>
                  <a:pt x="21935" y="189518"/>
                  <a:pt x="22274" y="189472"/>
                </a:cubicBezTo>
                <a:cubicBezTo>
                  <a:pt x="22736" y="189380"/>
                  <a:pt x="22489" y="188763"/>
                  <a:pt x="22489" y="188363"/>
                </a:cubicBezTo>
                <a:lnTo>
                  <a:pt x="22489" y="5461"/>
                </a:lnTo>
                <a:lnTo>
                  <a:pt x="22489" y="4506"/>
                </a:lnTo>
                <a:cubicBezTo>
                  <a:pt x="22520" y="4352"/>
                  <a:pt x="22428" y="4106"/>
                  <a:pt x="22643" y="4013"/>
                </a:cubicBezTo>
                <a:cubicBezTo>
                  <a:pt x="22681" y="3999"/>
                  <a:pt x="22715" y="3993"/>
                  <a:pt x="22746" y="3993"/>
                </a:cubicBezTo>
                <a:cubicBezTo>
                  <a:pt x="22919" y="3993"/>
                  <a:pt x="23001" y="4181"/>
                  <a:pt x="23105" y="4260"/>
                </a:cubicBezTo>
                <a:cubicBezTo>
                  <a:pt x="23321" y="4444"/>
                  <a:pt x="23475" y="4629"/>
                  <a:pt x="23660" y="4814"/>
                </a:cubicBezTo>
                <a:cubicBezTo>
                  <a:pt x="29205" y="10359"/>
                  <a:pt x="34750" y="15905"/>
                  <a:pt x="40265" y="21481"/>
                </a:cubicBezTo>
                <a:cubicBezTo>
                  <a:pt x="40537" y="21769"/>
                  <a:pt x="40767" y="21932"/>
                  <a:pt x="40986" y="21932"/>
                </a:cubicBezTo>
                <a:cubicBezTo>
                  <a:pt x="41189" y="21932"/>
                  <a:pt x="41382" y="21792"/>
                  <a:pt x="41590" y="21481"/>
                </a:cubicBezTo>
                <a:cubicBezTo>
                  <a:pt x="41713" y="21327"/>
                  <a:pt x="41836" y="21204"/>
                  <a:pt x="41990" y="21080"/>
                </a:cubicBezTo>
                <a:cubicBezTo>
                  <a:pt x="42699" y="20587"/>
                  <a:pt x="42545" y="20218"/>
                  <a:pt x="41990" y="19694"/>
                </a:cubicBezTo>
                <a:cubicBezTo>
                  <a:pt x="35582" y="13286"/>
                  <a:pt x="29205" y="6878"/>
                  <a:pt x="22797" y="440"/>
                </a:cubicBezTo>
                <a:cubicBezTo>
                  <a:pt x="22505" y="147"/>
                  <a:pt x="21896" y="1"/>
                  <a:pt x="2128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4" name="Google Shape;1414;p72"/>
          <p:cNvSpPr/>
          <p:nvPr/>
        </p:nvSpPr>
        <p:spPr>
          <a:xfrm flipH="1">
            <a:off x="204146" y="3239937"/>
            <a:ext cx="308607" cy="1369915"/>
          </a:xfrm>
          <a:custGeom>
            <a:avLst/>
            <a:gdLst/>
            <a:ahLst/>
            <a:cxnLst/>
            <a:rect l="l" t="t" r="r" b="b"/>
            <a:pathLst>
              <a:path w="42699" h="189542" extrusionOk="0">
                <a:moveTo>
                  <a:pt x="21288" y="1"/>
                </a:moveTo>
                <a:cubicBezTo>
                  <a:pt x="20679" y="1"/>
                  <a:pt x="20071" y="147"/>
                  <a:pt x="19778" y="440"/>
                </a:cubicBezTo>
                <a:lnTo>
                  <a:pt x="1047" y="19232"/>
                </a:lnTo>
                <a:cubicBezTo>
                  <a:pt x="0" y="20279"/>
                  <a:pt x="31" y="20248"/>
                  <a:pt x="1078" y="21358"/>
                </a:cubicBezTo>
                <a:cubicBezTo>
                  <a:pt x="1340" y="21635"/>
                  <a:pt x="1540" y="21773"/>
                  <a:pt x="1744" y="21773"/>
                </a:cubicBezTo>
                <a:cubicBezTo>
                  <a:pt x="1949" y="21773"/>
                  <a:pt x="2157" y="21635"/>
                  <a:pt x="2434" y="21358"/>
                </a:cubicBezTo>
                <a:cubicBezTo>
                  <a:pt x="7979" y="15781"/>
                  <a:pt x="13524" y="10205"/>
                  <a:pt x="19070" y="4629"/>
                </a:cubicBezTo>
                <a:cubicBezTo>
                  <a:pt x="19316" y="4352"/>
                  <a:pt x="19501" y="4075"/>
                  <a:pt x="19686" y="3767"/>
                </a:cubicBezTo>
                <a:lnTo>
                  <a:pt x="20025" y="4013"/>
                </a:lnTo>
                <a:lnTo>
                  <a:pt x="20025" y="188209"/>
                </a:lnTo>
                <a:lnTo>
                  <a:pt x="20025" y="189071"/>
                </a:lnTo>
                <a:cubicBezTo>
                  <a:pt x="20025" y="189226"/>
                  <a:pt x="20025" y="189472"/>
                  <a:pt x="20179" y="189472"/>
                </a:cubicBezTo>
                <a:cubicBezTo>
                  <a:pt x="20533" y="189518"/>
                  <a:pt x="20887" y="189541"/>
                  <a:pt x="21238" y="189541"/>
                </a:cubicBezTo>
                <a:cubicBezTo>
                  <a:pt x="21588" y="189541"/>
                  <a:pt x="21935" y="189518"/>
                  <a:pt x="22274" y="189472"/>
                </a:cubicBezTo>
                <a:cubicBezTo>
                  <a:pt x="22736" y="189380"/>
                  <a:pt x="22489" y="188763"/>
                  <a:pt x="22489" y="188363"/>
                </a:cubicBezTo>
                <a:lnTo>
                  <a:pt x="22489" y="5461"/>
                </a:lnTo>
                <a:lnTo>
                  <a:pt x="22489" y="4506"/>
                </a:lnTo>
                <a:cubicBezTo>
                  <a:pt x="22520" y="4352"/>
                  <a:pt x="22428" y="4106"/>
                  <a:pt x="22643" y="4013"/>
                </a:cubicBezTo>
                <a:cubicBezTo>
                  <a:pt x="22681" y="3999"/>
                  <a:pt x="22715" y="3993"/>
                  <a:pt x="22746" y="3993"/>
                </a:cubicBezTo>
                <a:cubicBezTo>
                  <a:pt x="22919" y="3993"/>
                  <a:pt x="23001" y="4181"/>
                  <a:pt x="23105" y="4260"/>
                </a:cubicBezTo>
                <a:cubicBezTo>
                  <a:pt x="23321" y="4444"/>
                  <a:pt x="23475" y="4629"/>
                  <a:pt x="23660" y="4814"/>
                </a:cubicBezTo>
                <a:cubicBezTo>
                  <a:pt x="29205" y="10359"/>
                  <a:pt x="34750" y="15905"/>
                  <a:pt x="40265" y="21481"/>
                </a:cubicBezTo>
                <a:cubicBezTo>
                  <a:pt x="40537" y="21769"/>
                  <a:pt x="40767" y="21932"/>
                  <a:pt x="40986" y="21932"/>
                </a:cubicBezTo>
                <a:cubicBezTo>
                  <a:pt x="41189" y="21932"/>
                  <a:pt x="41382" y="21792"/>
                  <a:pt x="41590" y="21481"/>
                </a:cubicBezTo>
                <a:cubicBezTo>
                  <a:pt x="41713" y="21327"/>
                  <a:pt x="41836" y="21204"/>
                  <a:pt x="41990" y="21080"/>
                </a:cubicBezTo>
                <a:cubicBezTo>
                  <a:pt x="42699" y="20587"/>
                  <a:pt x="42545" y="20218"/>
                  <a:pt x="41990" y="19694"/>
                </a:cubicBezTo>
                <a:cubicBezTo>
                  <a:pt x="35582" y="13286"/>
                  <a:pt x="29205" y="6878"/>
                  <a:pt x="22797" y="440"/>
                </a:cubicBezTo>
                <a:cubicBezTo>
                  <a:pt x="22505" y="147"/>
                  <a:pt x="21896" y="1"/>
                  <a:pt x="2128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5EF4B48-F2DF-D918-6953-D4DD8619EA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896" y="1355216"/>
            <a:ext cx="6390935" cy="3461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26280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dog, indoor, sitting, mammal&#10;&#10;Description automatically generated">
            <a:extLst>
              <a:ext uri="{FF2B5EF4-FFF2-40B4-BE49-F238E27FC236}">
                <a16:creationId xmlns:a16="http://schemas.microsoft.com/office/drawing/2014/main" id="{483D000F-1ABA-D339-3190-C03B504F134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rcRect b="23988"/>
          <a:stretch/>
        </p:blipFill>
        <p:spPr>
          <a:xfrm>
            <a:off x="0" y="-81386"/>
            <a:ext cx="9198213" cy="4677721"/>
          </a:xfrm>
          <a:prstGeom prst="rect">
            <a:avLst/>
          </a:prstGeom>
        </p:spPr>
      </p:pic>
      <p:sp>
        <p:nvSpPr>
          <p:cNvPr id="951" name="Google Shape;951;p60"/>
          <p:cNvSpPr/>
          <p:nvPr/>
        </p:nvSpPr>
        <p:spPr>
          <a:xfrm>
            <a:off x="713225" y="560425"/>
            <a:ext cx="2942100" cy="219660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</p:txBody>
      </p:sp>
      <p:sp>
        <p:nvSpPr>
          <p:cNvPr id="952" name="Google Shape;952;p60"/>
          <p:cNvSpPr txBox="1">
            <a:spLocks noGrp="1"/>
          </p:cNvSpPr>
          <p:nvPr>
            <p:ph type="body" idx="1"/>
          </p:nvPr>
        </p:nvSpPr>
        <p:spPr>
          <a:xfrm>
            <a:off x="789425" y="674977"/>
            <a:ext cx="2789700" cy="207624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 dirty="0"/>
              <a:t>La diferencia es del </a:t>
            </a:r>
            <a:r>
              <a:rPr lang="en" sz="5400" dirty="0"/>
              <a:t>27%</a:t>
            </a:r>
            <a:endParaRPr sz="2400" dirty="0"/>
          </a:p>
        </p:txBody>
      </p:sp>
      <p:sp>
        <p:nvSpPr>
          <p:cNvPr id="955" name="Google Shape;955;p60"/>
          <p:cNvSpPr/>
          <p:nvPr/>
        </p:nvSpPr>
        <p:spPr>
          <a:xfrm>
            <a:off x="865625" y="2751225"/>
            <a:ext cx="2325600" cy="2325600"/>
          </a:xfrm>
          <a:prstGeom prst="ellipse">
            <a:avLst/>
          </a:prstGeom>
          <a:gradFill>
            <a:gsLst>
              <a:gs pos="0">
                <a:schemeClr val="lt2"/>
              </a:gs>
              <a:gs pos="64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56" name="Google Shape;956;p60"/>
          <p:cNvSpPr/>
          <p:nvPr/>
        </p:nvSpPr>
        <p:spPr>
          <a:xfrm rot="5400000">
            <a:off x="6473588" y="3413475"/>
            <a:ext cx="308607" cy="1369915"/>
          </a:xfrm>
          <a:custGeom>
            <a:avLst/>
            <a:gdLst/>
            <a:ahLst/>
            <a:cxnLst/>
            <a:rect l="l" t="t" r="r" b="b"/>
            <a:pathLst>
              <a:path w="42699" h="189542" extrusionOk="0">
                <a:moveTo>
                  <a:pt x="21288" y="1"/>
                </a:moveTo>
                <a:cubicBezTo>
                  <a:pt x="20679" y="1"/>
                  <a:pt x="20071" y="147"/>
                  <a:pt x="19778" y="440"/>
                </a:cubicBezTo>
                <a:lnTo>
                  <a:pt x="1047" y="19232"/>
                </a:lnTo>
                <a:cubicBezTo>
                  <a:pt x="0" y="20279"/>
                  <a:pt x="31" y="20248"/>
                  <a:pt x="1078" y="21358"/>
                </a:cubicBezTo>
                <a:cubicBezTo>
                  <a:pt x="1340" y="21635"/>
                  <a:pt x="1540" y="21773"/>
                  <a:pt x="1744" y="21773"/>
                </a:cubicBezTo>
                <a:cubicBezTo>
                  <a:pt x="1949" y="21773"/>
                  <a:pt x="2157" y="21635"/>
                  <a:pt x="2434" y="21358"/>
                </a:cubicBezTo>
                <a:cubicBezTo>
                  <a:pt x="7979" y="15781"/>
                  <a:pt x="13524" y="10205"/>
                  <a:pt x="19070" y="4629"/>
                </a:cubicBezTo>
                <a:cubicBezTo>
                  <a:pt x="19316" y="4352"/>
                  <a:pt x="19501" y="4075"/>
                  <a:pt x="19686" y="3767"/>
                </a:cubicBezTo>
                <a:lnTo>
                  <a:pt x="20025" y="4013"/>
                </a:lnTo>
                <a:lnTo>
                  <a:pt x="20025" y="188209"/>
                </a:lnTo>
                <a:lnTo>
                  <a:pt x="20025" y="189071"/>
                </a:lnTo>
                <a:cubicBezTo>
                  <a:pt x="20025" y="189226"/>
                  <a:pt x="20025" y="189472"/>
                  <a:pt x="20179" y="189472"/>
                </a:cubicBezTo>
                <a:cubicBezTo>
                  <a:pt x="20533" y="189518"/>
                  <a:pt x="20887" y="189541"/>
                  <a:pt x="21238" y="189541"/>
                </a:cubicBezTo>
                <a:cubicBezTo>
                  <a:pt x="21588" y="189541"/>
                  <a:pt x="21935" y="189518"/>
                  <a:pt x="22274" y="189472"/>
                </a:cubicBezTo>
                <a:cubicBezTo>
                  <a:pt x="22736" y="189380"/>
                  <a:pt x="22489" y="188763"/>
                  <a:pt x="22489" y="188363"/>
                </a:cubicBezTo>
                <a:lnTo>
                  <a:pt x="22489" y="5461"/>
                </a:lnTo>
                <a:lnTo>
                  <a:pt x="22489" y="4506"/>
                </a:lnTo>
                <a:cubicBezTo>
                  <a:pt x="22520" y="4352"/>
                  <a:pt x="22428" y="4106"/>
                  <a:pt x="22643" y="4013"/>
                </a:cubicBezTo>
                <a:cubicBezTo>
                  <a:pt x="22681" y="3999"/>
                  <a:pt x="22715" y="3993"/>
                  <a:pt x="22746" y="3993"/>
                </a:cubicBezTo>
                <a:cubicBezTo>
                  <a:pt x="22919" y="3993"/>
                  <a:pt x="23001" y="4181"/>
                  <a:pt x="23105" y="4260"/>
                </a:cubicBezTo>
                <a:cubicBezTo>
                  <a:pt x="23321" y="4444"/>
                  <a:pt x="23475" y="4629"/>
                  <a:pt x="23660" y="4814"/>
                </a:cubicBezTo>
                <a:cubicBezTo>
                  <a:pt x="29205" y="10359"/>
                  <a:pt x="34750" y="15905"/>
                  <a:pt x="40265" y="21481"/>
                </a:cubicBezTo>
                <a:cubicBezTo>
                  <a:pt x="40537" y="21769"/>
                  <a:pt x="40767" y="21932"/>
                  <a:pt x="40986" y="21932"/>
                </a:cubicBezTo>
                <a:cubicBezTo>
                  <a:pt x="41189" y="21932"/>
                  <a:pt x="41382" y="21792"/>
                  <a:pt x="41590" y="21481"/>
                </a:cubicBezTo>
                <a:cubicBezTo>
                  <a:pt x="41713" y="21327"/>
                  <a:pt x="41836" y="21204"/>
                  <a:pt x="41990" y="21080"/>
                </a:cubicBezTo>
                <a:cubicBezTo>
                  <a:pt x="42699" y="20587"/>
                  <a:pt x="42545" y="20218"/>
                  <a:pt x="41990" y="19694"/>
                </a:cubicBezTo>
                <a:cubicBezTo>
                  <a:pt x="35582" y="13286"/>
                  <a:pt x="29205" y="6878"/>
                  <a:pt x="22797" y="440"/>
                </a:cubicBezTo>
                <a:cubicBezTo>
                  <a:pt x="22505" y="147"/>
                  <a:pt x="21896" y="1"/>
                  <a:pt x="2128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57" name="Google Shape;957;p60"/>
          <p:cNvGrpSpPr/>
          <p:nvPr/>
        </p:nvGrpSpPr>
        <p:grpSpPr>
          <a:xfrm rot="292070" flipH="1">
            <a:off x="7546200" y="3912148"/>
            <a:ext cx="412155" cy="372558"/>
            <a:chOff x="885425" y="236425"/>
            <a:chExt cx="5641050" cy="5099100"/>
          </a:xfrm>
        </p:grpSpPr>
        <p:sp>
          <p:nvSpPr>
            <p:cNvPr id="958" name="Google Shape;958;p60"/>
            <p:cNvSpPr/>
            <p:nvPr/>
          </p:nvSpPr>
          <p:spPr>
            <a:xfrm>
              <a:off x="1731575" y="2110750"/>
              <a:ext cx="3944125" cy="3224775"/>
            </a:xfrm>
            <a:custGeom>
              <a:avLst/>
              <a:gdLst/>
              <a:ahLst/>
              <a:cxnLst/>
              <a:rect l="l" t="t" r="r" b="b"/>
              <a:pathLst>
                <a:path w="157765" h="128991" extrusionOk="0">
                  <a:moveTo>
                    <a:pt x="82674" y="4439"/>
                  </a:moveTo>
                  <a:cubicBezTo>
                    <a:pt x="83229" y="4439"/>
                    <a:pt x="83784" y="4624"/>
                    <a:pt x="84339" y="4624"/>
                  </a:cubicBezTo>
                  <a:cubicBezTo>
                    <a:pt x="103019" y="6844"/>
                    <a:pt x="122254" y="20900"/>
                    <a:pt x="134275" y="41060"/>
                  </a:cubicBezTo>
                  <a:cubicBezTo>
                    <a:pt x="152586" y="71946"/>
                    <a:pt x="149441" y="107827"/>
                    <a:pt x="127247" y="121144"/>
                  </a:cubicBezTo>
                  <a:cubicBezTo>
                    <a:pt x="123531" y="123340"/>
                    <a:pt x="119698" y="124147"/>
                    <a:pt x="115644" y="124147"/>
                  </a:cubicBezTo>
                  <a:cubicBezTo>
                    <a:pt x="110822" y="124147"/>
                    <a:pt x="105686" y="123005"/>
                    <a:pt x="100060" y="121698"/>
                  </a:cubicBezTo>
                  <a:cubicBezTo>
                    <a:pt x="93216" y="119756"/>
                    <a:pt x="86096" y="118785"/>
                    <a:pt x="78975" y="118785"/>
                  </a:cubicBezTo>
                  <a:cubicBezTo>
                    <a:pt x="71854" y="118785"/>
                    <a:pt x="64734" y="119756"/>
                    <a:pt x="57891" y="121698"/>
                  </a:cubicBezTo>
                  <a:cubicBezTo>
                    <a:pt x="52364" y="123005"/>
                    <a:pt x="47220" y="124147"/>
                    <a:pt x="42369" y="124147"/>
                  </a:cubicBezTo>
                  <a:cubicBezTo>
                    <a:pt x="38291" y="124147"/>
                    <a:pt x="34420" y="123340"/>
                    <a:pt x="30703" y="121144"/>
                  </a:cubicBezTo>
                  <a:cubicBezTo>
                    <a:pt x="8509" y="107827"/>
                    <a:pt x="5365" y="71946"/>
                    <a:pt x="23860" y="41060"/>
                  </a:cubicBezTo>
                  <a:cubicBezTo>
                    <a:pt x="35881" y="20900"/>
                    <a:pt x="54931" y="6844"/>
                    <a:pt x="73612" y="4624"/>
                  </a:cubicBezTo>
                  <a:cubicBezTo>
                    <a:pt x="74166" y="4439"/>
                    <a:pt x="74906" y="4439"/>
                    <a:pt x="75461" y="4439"/>
                  </a:cubicBezTo>
                  <a:close/>
                  <a:moveTo>
                    <a:pt x="75091" y="0"/>
                  </a:moveTo>
                  <a:lnTo>
                    <a:pt x="73057" y="185"/>
                  </a:lnTo>
                  <a:cubicBezTo>
                    <a:pt x="52897" y="2590"/>
                    <a:pt x="32552" y="17571"/>
                    <a:pt x="19791" y="38840"/>
                  </a:cubicBezTo>
                  <a:cubicBezTo>
                    <a:pt x="1" y="71946"/>
                    <a:pt x="3885" y="110786"/>
                    <a:pt x="28299" y="125212"/>
                  </a:cubicBezTo>
                  <a:cubicBezTo>
                    <a:pt x="32285" y="127639"/>
                    <a:pt x="36760" y="128929"/>
                    <a:pt x="41265" y="128929"/>
                  </a:cubicBezTo>
                  <a:cubicBezTo>
                    <a:pt x="41566" y="128929"/>
                    <a:pt x="41868" y="128923"/>
                    <a:pt x="42170" y="128912"/>
                  </a:cubicBezTo>
                  <a:cubicBezTo>
                    <a:pt x="47718" y="128727"/>
                    <a:pt x="53267" y="127802"/>
                    <a:pt x="58815" y="126507"/>
                  </a:cubicBezTo>
                  <a:cubicBezTo>
                    <a:pt x="65289" y="124658"/>
                    <a:pt x="72132" y="123733"/>
                    <a:pt x="78975" y="123548"/>
                  </a:cubicBezTo>
                  <a:cubicBezTo>
                    <a:pt x="85818" y="123733"/>
                    <a:pt x="92477" y="124658"/>
                    <a:pt x="99135" y="126507"/>
                  </a:cubicBezTo>
                  <a:cubicBezTo>
                    <a:pt x="104789" y="127774"/>
                    <a:pt x="110237" y="128990"/>
                    <a:pt x="115562" y="128990"/>
                  </a:cubicBezTo>
                  <a:cubicBezTo>
                    <a:pt x="120339" y="128990"/>
                    <a:pt x="125016" y="128011"/>
                    <a:pt x="129652" y="125212"/>
                  </a:cubicBezTo>
                  <a:cubicBezTo>
                    <a:pt x="154065" y="110786"/>
                    <a:pt x="157764" y="71946"/>
                    <a:pt x="138159" y="38840"/>
                  </a:cubicBezTo>
                  <a:cubicBezTo>
                    <a:pt x="125398" y="17571"/>
                    <a:pt x="104868" y="2590"/>
                    <a:pt x="84709" y="185"/>
                  </a:cubicBezTo>
                  <a:lnTo>
                    <a:pt x="82859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60"/>
            <p:cNvSpPr/>
            <p:nvPr/>
          </p:nvSpPr>
          <p:spPr>
            <a:xfrm>
              <a:off x="885425" y="1359950"/>
              <a:ext cx="1447275" cy="1735700"/>
            </a:xfrm>
            <a:custGeom>
              <a:avLst/>
              <a:gdLst/>
              <a:ahLst/>
              <a:cxnLst/>
              <a:rect l="l" t="t" r="r" b="b"/>
              <a:pathLst>
                <a:path w="57891" h="69428" extrusionOk="0">
                  <a:moveTo>
                    <a:pt x="22935" y="4694"/>
                  </a:moveTo>
                  <a:cubicBezTo>
                    <a:pt x="24969" y="4694"/>
                    <a:pt x="27004" y="5064"/>
                    <a:pt x="28853" y="5804"/>
                  </a:cubicBezTo>
                  <a:cubicBezTo>
                    <a:pt x="36066" y="8948"/>
                    <a:pt x="42725" y="16716"/>
                    <a:pt x="46609" y="26703"/>
                  </a:cubicBezTo>
                  <a:cubicBezTo>
                    <a:pt x="52712" y="42794"/>
                    <a:pt x="49753" y="59440"/>
                    <a:pt x="39950" y="63878"/>
                  </a:cubicBezTo>
                  <a:cubicBezTo>
                    <a:pt x="38303" y="64572"/>
                    <a:pt x="36533" y="64900"/>
                    <a:pt x="34775" y="64900"/>
                  </a:cubicBezTo>
                  <a:cubicBezTo>
                    <a:pt x="32783" y="64900"/>
                    <a:pt x="30806" y="64479"/>
                    <a:pt x="29038" y="63694"/>
                  </a:cubicBezTo>
                  <a:cubicBezTo>
                    <a:pt x="21640" y="60549"/>
                    <a:pt x="14982" y="52781"/>
                    <a:pt x="11283" y="42794"/>
                  </a:cubicBezTo>
                  <a:cubicBezTo>
                    <a:pt x="5180" y="26888"/>
                    <a:pt x="8139" y="10058"/>
                    <a:pt x="17941" y="5619"/>
                  </a:cubicBezTo>
                  <a:cubicBezTo>
                    <a:pt x="19421" y="5064"/>
                    <a:pt x="21270" y="4694"/>
                    <a:pt x="22935" y="4694"/>
                  </a:cubicBezTo>
                  <a:close/>
                  <a:moveTo>
                    <a:pt x="23197" y="0"/>
                  </a:moveTo>
                  <a:cubicBezTo>
                    <a:pt x="20782" y="0"/>
                    <a:pt x="18348" y="462"/>
                    <a:pt x="16092" y="1365"/>
                  </a:cubicBezTo>
                  <a:cubicBezTo>
                    <a:pt x="4070" y="6913"/>
                    <a:pt x="1" y="26148"/>
                    <a:pt x="6844" y="44459"/>
                  </a:cubicBezTo>
                  <a:cubicBezTo>
                    <a:pt x="11098" y="55741"/>
                    <a:pt x="18681" y="64433"/>
                    <a:pt x="27189" y="67947"/>
                  </a:cubicBezTo>
                  <a:cubicBezTo>
                    <a:pt x="29593" y="68872"/>
                    <a:pt x="32182" y="69427"/>
                    <a:pt x="34957" y="69427"/>
                  </a:cubicBezTo>
                  <a:cubicBezTo>
                    <a:pt x="37361" y="69427"/>
                    <a:pt x="39580" y="69057"/>
                    <a:pt x="41800" y="67947"/>
                  </a:cubicBezTo>
                  <a:cubicBezTo>
                    <a:pt x="53822" y="62584"/>
                    <a:pt x="57891" y="43349"/>
                    <a:pt x="50862" y="25039"/>
                  </a:cubicBezTo>
                  <a:cubicBezTo>
                    <a:pt x="46609" y="13757"/>
                    <a:pt x="39026" y="5064"/>
                    <a:pt x="30518" y="1550"/>
                  </a:cubicBezTo>
                  <a:cubicBezTo>
                    <a:pt x="28246" y="508"/>
                    <a:pt x="25731" y="0"/>
                    <a:pt x="2319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60"/>
            <p:cNvSpPr/>
            <p:nvPr/>
          </p:nvSpPr>
          <p:spPr>
            <a:xfrm>
              <a:off x="2170850" y="241050"/>
              <a:ext cx="1405650" cy="1763375"/>
            </a:xfrm>
            <a:custGeom>
              <a:avLst/>
              <a:gdLst/>
              <a:ahLst/>
              <a:cxnLst/>
              <a:rect l="l" t="t" r="r" b="b"/>
              <a:pathLst>
                <a:path w="56226" h="70535" extrusionOk="0">
                  <a:moveTo>
                    <a:pt x="23796" y="4622"/>
                  </a:moveTo>
                  <a:cubicBezTo>
                    <a:pt x="26113" y="4622"/>
                    <a:pt x="28367" y="5200"/>
                    <a:pt x="30332" y="6356"/>
                  </a:cubicBezTo>
                  <a:cubicBezTo>
                    <a:pt x="37545" y="10240"/>
                    <a:pt x="43464" y="18563"/>
                    <a:pt x="46423" y="28920"/>
                  </a:cubicBezTo>
                  <a:cubicBezTo>
                    <a:pt x="51047" y="45566"/>
                    <a:pt x="46608" y="61842"/>
                    <a:pt x="36436" y="65356"/>
                  </a:cubicBezTo>
                  <a:cubicBezTo>
                    <a:pt x="35217" y="65741"/>
                    <a:pt x="33955" y="65925"/>
                    <a:pt x="32686" y="65925"/>
                  </a:cubicBezTo>
                  <a:cubicBezTo>
                    <a:pt x="30295" y="65925"/>
                    <a:pt x="27883" y="65269"/>
                    <a:pt x="25709" y="64061"/>
                  </a:cubicBezTo>
                  <a:cubicBezTo>
                    <a:pt x="18680" y="60362"/>
                    <a:pt x="12762" y="51854"/>
                    <a:pt x="9803" y="41497"/>
                  </a:cubicBezTo>
                  <a:cubicBezTo>
                    <a:pt x="4994" y="24851"/>
                    <a:pt x="9433" y="8576"/>
                    <a:pt x="19605" y="5247"/>
                  </a:cubicBezTo>
                  <a:cubicBezTo>
                    <a:pt x="20992" y="4830"/>
                    <a:pt x="22405" y="4622"/>
                    <a:pt x="23796" y="4622"/>
                  </a:cubicBezTo>
                  <a:close/>
                  <a:moveTo>
                    <a:pt x="23512" y="1"/>
                  </a:moveTo>
                  <a:cubicBezTo>
                    <a:pt x="21696" y="1"/>
                    <a:pt x="19874" y="270"/>
                    <a:pt x="18126" y="808"/>
                  </a:cubicBezTo>
                  <a:cubicBezTo>
                    <a:pt x="5734" y="5062"/>
                    <a:pt x="0" y="23742"/>
                    <a:pt x="5364" y="42792"/>
                  </a:cubicBezTo>
                  <a:cubicBezTo>
                    <a:pt x="8693" y="54259"/>
                    <a:pt x="15536" y="63876"/>
                    <a:pt x="23674" y="68130"/>
                  </a:cubicBezTo>
                  <a:cubicBezTo>
                    <a:pt x="26448" y="69610"/>
                    <a:pt x="29593" y="70534"/>
                    <a:pt x="32737" y="70534"/>
                  </a:cubicBezTo>
                  <a:cubicBezTo>
                    <a:pt x="34586" y="70534"/>
                    <a:pt x="36251" y="70350"/>
                    <a:pt x="37915" y="69795"/>
                  </a:cubicBezTo>
                  <a:cubicBezTo>
                    <a:pt x="50492" y="65541"/>
                    <a:pt x="56225" y="46861"/>
                    <a:pt x="50862" y="27811"/>
                  </a:cubicBezTo>
                  <a:cubicBezTo>
                    <a:pt x="47533" y="16159"/>
                    <a:pt x="40690" y="6726"/>
                    <a:pt x="32552" y="2472"/>
                  </a:cubicBezTo>
                  <a:cubicBezTo>
                    <a:pt x="29845" y="825"/>
                    <a:pt x="26688" y="1"/>
                    <a:pt x="2351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60"/>
            <p:cNvSpPr/>
            <p:nvPr/>
          </p:nvSpPr>
          <p:spPr>
            <a:xfrm>
              <a:off x="5074575" y="1360525"/>
              <a:ext cx="1451900" cy="1735100"/>
            </a:xfrm>
            <a:custGeom>
              <a:avLst/>
              <a:gdLst/>
              <a:ahLst/>
              <a:cxnLst/>
              <a:rect l="l" t="t" r="r" b="b"/>
              <a:pathLst>
                <a:path w="58076" h="69404" extrusionOk="0">
                  <a:moveTo>
                    <a:pt x="34956" y="4671"/>
                  </a:moveTo>
                  <a:cubicBezTo>
                    <a:pt x="36806" y="4671"/>
                    <a:pt x="38470" y="5041"/>
                    <a:pt x="39950" y="5596"/>
                  </a:cubicBezTo>
                  <a:cubicBezTo>
                    <a:pt x="49937" y="10035"/>
                    <a:pt x="52897" y="26680"/>
                    <a:pt x="46793" y="42771"/>
                  </a:cubicBezTo>
                  <a:cubicBezTo>
                    <a:pt x="42909" y="52943"/>
                    <a:pt x="36251" y="60711"/>
                    <a:pt x="29038" y="63671"/>
                  </a:cubicBezTo>
                  <a:cubicBezTo>
                    <a:pt x="27172" y="64456"/>
                    <a:pt x="25201" y="64877"/>
                    <a:pt x="23236" y="64877"/>
                  </a:cubicBezTo>
                  <a:cubicBezTo>
                    <a:pt x="21502" y="64877"/>
                    <a:pt x="19773" y="64549"/>
                    <a:pt x="18126" y="63855"/>
                  </a:cubicBezTo>
                  <a:cubicBezTo>
                    <a:pt x="8138" y="59417"/>
                    <a:pt x="5179" y="42771"/>
                    <a:pt x="11283" y="26680"/>
                  </a:cubicBezTo>
                  <a:cubicBezTo>
                    <a:pt x="15167" y="16693"/>
                    <a:pt x="21825" y="8925"/>
                    <a:pt x="29038" y="5781"/>
                  </a:cubicBezTo>
                  <a:cubicBezTo>
                    <a:pt x="30887" y="5041"/>
                    <a:pt x="32922" y="4671"/>
                    <a:pt x="34956" y="4671"/>
                  </a:cubicBezTo>
                  <a:close/>
                  <a:moveTo>
                    <a:pt x="34494" y="1"/>
                  </a:moveTo>
                  <a:cubicBezTo>
                    <a:pt x="31997" y="1"/>
                    <a:pt x="29500" y="510"/>
                    <a:pt x="27188" y="1527"/>
                  </a:cubicBezTo>
                  <a:cubicBezTo>
                    <a:pt x="18866" y="5041"/>
                    <a:pt x="11283" y="13734"/>
                    <a:pt x="7029" y="25016"/>
                  </a:cubicBezTo>
                  <a:cubicBezTo>
                    <a:pt x="1" y="43326"/>
                    <a:pt x="4070" y="62561"/>
                    <a:pt x="16091" y="67924"/>
                  </a:cubicBezTo>
                  <a:cubicBezTo>
                    <a:pt x="18311" y="69034"/>
                    <a:pt x="20715" y="69404"/>
                    <a:pt x="23120" y="69404"/>
                  </a:cubicBezTo>
                  <a:cubicBezTo>
                    <a:pt x="25709" y="69404"/>
                    <a:pt x="28298" y="68849"/>
                    <a:pt x="30703" y="67924"/>
                  </a:cubicBezTo>
                  <a:cubicBezTo>
                    <a:pt x="39025" y="64410"/>
                    <a:pt x="46608" y="55718"/>
                    <a:pt x="51047" y="44436"/>
                  </a:cubicBezTo>
                  <a:cubicBezTo>
                    <a:pt x="58075" y="26125"/>
                    <a:pt x="53821" y="6890"/>
                    <a:pt x="41800" y="1527"/>
                  </a:cubicBezTo>
                  <a:cubicBezTo>
                    <a:pt x="39488" y="510"/>
                    <a:pt x="36991" y="1"/>
                    <a:pt x="3449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60"/>
            <p:cNvSpPr/>
            <p:nvPr/>
          </p:nvSpPr>
          <p:spPr>
            <a:xfrm>
              <a:off x="3835400" y="236425"/>
              <a:ext cx="1405650" cy="1768000"/>
            </a:xfrm>
            <a:custGeom>
              <a:avLst/>
              <a:gdLst/>
              <a:ahLst/>
              <a:cxnLst/>
              <a:rect l="l" t="t" r="r" b="b"/>
              <a:pathLst>
                <a:path w="56226" h="70720" extrusionOk="0">
                  <a:moveTo>
                    <a:pt x="32737" y="4692"/>
                  </a:moveTo>
                  <a:cubicBezTo>
                    <a:pt x="34032" y="4692"/>
                    <a:pt x="35326" y="4877"/>
                    <a:pt x="36436" y="5432"/>
                  </a:cubicBezTo>
                  <a:cubicBezTo>
                    <a:pt x="46608" y="8761"/>
                    <a:pt x="51047" y="25036"/>
                    <a:pt x="46423" y="41682"/>
                  </a:cubicBezTo>
                  <a:cubicBezTo>
                    <a:pt x="43464" y="52039"/>
                    <a:pt x="37361" y="60547"/>
                    <a:pt x="30333" y="64246"/>
                  </a:cubicBezTo>
                  <a:cubicBezTo>
                    <a:pt x="28284" y="65451"/>
                    <a:pt x="25922" y="66028"/>
                    <a:pt x="23501" y="66028"/>
                  </a:cubicBezTo>
                  <a:cubicBezTo>
                    <a:pt x="22206" y="66028"/>
                    <a:pt x="20895" y="65863"/>
                    <a:pt x="19606" y="65541"/>
                  </a:cubicBezTo>
                  <a:cubicBezTo>
                    <a:pt x="9433" y="62027"/>
                    <a:pt x="5179" y="45751"/>
                    <a:pt x="9803" y="29105"/>
                  </a:cubicBezTo>
                  <a:cubicBezTo>
                    <a:pt x="12762" y="18748"/>
                    <a:pt x="18681" y="10425"/>
                    <a:pt x="25709" y="6541"/>
                  </a:cubicBezTo>
                  <a:cubicBezTo>
                    <a:pt x="27928" y="5432"/>
                    <a:pt x="30333" y="4877"/>
                    <a:pt x="32737" y="4692"/>
                  </a:cubicBezTo>
                  <a:close/>
                  <a:moveTo>
                    <a:pt x="32633" y="1"/>
                  </a:moveTo>
                  <a:cubicBezTo>
                    <a:pt x="29463" y="1"/>
                    <a:pt x="26381" y="825"/>
                    <a:pt x="23674" y="2472"/>
                  </a:cubicBezTo>
                  <a:cubicBezTo>
                    <a:pt x="15537" y="6726"/>
                    <a:pt x="8693" y="16344"/>
                    <a:pt x="5364" y="27811"/>
                  </a:cubicBezTo>
                  <a:cubicBezTo>
                    <a:pt x="1" y="46676"/>
                    <a:pt x="5734" y="65726"/>
                    <a:pt x="18126" y="69795"/>
                  </a:cubicBezTo>
                  <a:cubicBezTo>
                    <a:pt x="19975" y="70350"/>
                    <a:pt x="21640" y="70719"/>
                    <a:pt x="23490" y="70719"/>
                  </a:cubicBezTo>
                  <a:cubicBezTo>
                    <a:pt x="26634" y="70719"/>
                    <a:pt x="29778" y="69795"/>
                    <a:pt x="32552" y="68315"/>
                  </a:cubicBezTo>
                  <a:cubicBezTo>
                    <a:pt x="40690" y="63876"/>
                    <a:pt x="47533" y="54444"/>
                    <a:pt x="50862" y="42792"/>
                  </a:cubicBezTo>
                  <a:cubicBezTo>
                    <a:pt x="56226" y="23927"/>
                    <a:pt x="50492" y="5062"/>
                    <a:pt x="38101" y="808"/>
                  </a:cubicBezTo>
                  <a:cubicBezTo>
                    <a:pt x="36285" y="270"/>
                    <a:pt x="34444" y="1"/>
                    <a:pt x="32633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63" name="Google Shape;963;p60"/>
          <p:cNvSpPr/>
          <p:nvPr/>
        </p:nvSpPr>
        <p:spPr>
          <a:xfrm>
            <a:off x="208841" y="1635580"/>
            <a:ext cx="308607" cy="1369915"/>
          </a:xfrm>
          <a:custGeom>
            <a:avLst/>
            <a:gdLst/>
            <a:ahLst/>
            <a:cxnLst/>
            <a:rect l="l" t="t" r="r" b="b"/>
            <a:pathLst>
              <a:path w="42699" h="189542" extrusionOk="0">
                <a:moveTo>
                  <a:pt x="21288" y="1"/>
                </a:moveTo>
                <a:cubicBezTo>
                  <a:pt x="20679" y="1"/>
                  <a:pt x="20071" y="147"/>
                  <a:pt x="19778" y="440"/>
                </a:cubicBezTo>
                <a:lnTo>
                  <a:pt x="1047" y="19232"/>
                </a:lnTo>
                <a:cubicBezTo>
                  <a:pt x="0" y="20279"/>
                  <a:pt x="31" y="20248"/>
                  <a:pt x="1078" y="21358"/>
                </a:cubicBezTo>
                <a:cubicBezTo>
                  <a:pt x="1340" y="21635"/>
                  <a:pt x="1540" y="21773"/>
                  <a:pt x="1744" y="21773"/>
                </a:cubicBezTo>
                <a:cubicBezTo>
                  <a:pt x="1949" y="21773"/>
                  <a:pt x="2157" y="21635"/>
                  <a:pt x="2434" y="21358"/>
                </a:cubicBezTo>
                <a:cubicBezTo>
                  <a:pt x="7979" y="15781"/>
                  <a:pt x="13524" y="10205"/>
                  <a:pt x="19070" y="4629"/>
                </a:cubicBezTo>
                <a:cubicBezTo>
                  <a:pt x="19316" y="4352"/>
                  <a:pt x="19501" y="4075"/>
                  <a:pt x="19686" y="3767"/>
                </a:cubicBezTo>
                <a:lnTo>
                  <a:pt x="20025" y="4013"/>
                </a:lnTo>
                <a:lnTo>
                  <a:pt x="20025" y="188209"/>
                </a:lnTo>
                <a:lnTo>
                  <a:pt x="20025" y="189071"/>
                </a:lnTo>
                <a:cubicBezTo>
                  <a:pt x="20025" y="189226"/>
                  <a:pt x="20025" y="189472"/>
                  <a:pt x="20179" y="189472"/>
                </a:cubicBezTo>
                <a:cubicBezTo>
                  <a:pt x="20533" y="189518"/>
                  <a:pt x="20887" y="189541"/>
                  <a:pt x="21238" y="189541"/>
                </a:cubicBezTo>
                <a:cubicBezTo>
                  <a:pt x="21588" y="189541"/>
                  <a:pt x="21935" y="189518"/>
                  <a:pt x="22274" y="189472"/>
                </a:cubicBezTo>
                <a:cubicBezTo>
                  <a:pt x="22736" y="189380"/>
                  <a:pt x="22489" y="188763"/>
                  <a:pt x="22489" y="188363"/>
                </a:cubicBezTo>
                <a:lnTo>
                  <a:pt x="22489" y="5461"/>
                </a:lnTo>
                <a:lnTo>
                  <a:pt x="22489" y="4506"/>
                </a:lnTo>
                <a:cubicBezTo>
                  <a:pt x="22520" y="4352"/>
                  <a:pt x="22428" y="4106"/>
                  <a:pt x="22643" y="4013"/>
                </a:cubicBezTo>
                <a:cubicBezTo>
                  <a:pt x="22681" y="3999"/>
                  <a:pt x="22715" y="3993"/>
                  <a:pt x="22746" y="3993"/>
                </a:cubicBezTo>
                <a:cubicBezTo>
                  <a:pt x="22919" y="3993"/>
                  <a:pt x="23001" y="4181"/>
                  <a:pt x="23105" y="4260"/>
                </a:cubicBezTo>
                <a:cubicBezTo>
                  <a:pt x="23321" y="4444"/>
                  <a:pt x="23475" y="4629"/>
                  <a:pt x="23660" y="4814"/>
                </a:cubicBezTo>
                <a:cubicBezTo>
                  <a:pt x="29205" y="10359"/>
                  <a:pt x="34750" y="15905"/>
                  <a:pt x="40265" y="21481"/>
                </a:cubicBezTo>
                <a:cubicBezTo>
                  <a:pt x="40537" y="21769"/>
                  <a:pt x="40767" y="21932"/>
                  <a:pt x="40986" y="21932"/>
                </a:cubicBezTo>
                <a:cubicBezTo>
                  <a:pt x="41189" y="21932"/>
                  <a:pt x="41382" y="21792"/>
                  <a:pt x="41590" y="21481"/>
                </a:cubicBezTo>
                <a:cubicBezTo>
                  <a:pt x="41713" y="21327"/>
                  <a:pt x="41836" y="21204"/>
                  <a:pt x="41990" y="21080"/>
                </a:cubicBezTo>
                <a:cubicBezTo>
                  <a:pt x="42699" y="20587"/>
                  <a:pt x="42545" y="20218"/>
                  <a:pt x="41990" y="19694"/>
                </a:cubicBezTo>
                <a:cubicBezTo>
                  <a:pt x="35582" y="13286"/>
                  <a:pt x="29205" y="6878"/>
                  <a:pt x="22797" y="440"/>
                </a:cubicBezTo>
                <a:cubicBezTo>
                  <a:pt x="22505" y="147"/>
                  <a:pt x="21896" y="1"/>
                  <a:pt x="2128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64" name="Google Shape;964;p60"/>
          <p:cNvGrpSpPr/>
          <p:nvPr/>
        </p:nvGrpSpPr>
        <p:grpSpPr>
          <a:xfrm flipH="1">
            <a:off x="156823" y="972429"/>
            <a:ext cx="412361" cy="372744"/>
            <a:chOff x="885425" y="236425"/>
            <a:chExt cx="5641050" cy="5099100"/>
          </a:xfrm>
        </p:grpSpPr>
        <p:sp>
          <p:nvSpPr>
            <p:cNvPr id="965" name="Google Shape;965;p60"/>
            <p:cNvSpPr/>
            <p:nvPr/>
          </p:nvSpPr>
          <p:spPr>
            <a:xfrm>
              <a:off x="1731575" y="2110750"/>
              <a:ext cx="3944125" cy="3224775"/>
            </a:xfrm>
            <a:custGeom>
              <a:avLst/>
              <a:gdLst/>
              <a:ahLst/>
              <a:cxnLst/>
              <a:rect l="l" t="t" r="r" b="b"/>
              <a:pathLst>
                <a:path w="157765" h="128991" extrusionOk="0">
                  <a:moveTo>
                    <a:pt x="82674" y="4439"/>
                  </a:moveTo>
                  <a:cubicBezTo>
                    <a:pt x="83229" y="4439"/>
                    <a:pt x="83784" y="4624"/>
                    <a:pt x="84339" y="4624"/>
                  </a:cubicBezTo>
                  <a:cubicBezTo>
                    <a:pt x="103019" y="6844"/>
                    <a:pt x="122254" y="20900"/>
                    <a:pt x="134275" y="41060"/>
                  </a:cubicBezTo>
                  <a:cubicBezTo>
                    <a:pt x="152586" y="71946"/>
                    <a:pt x="149441" y="107827"/>
                    <a:pt x="127247" y="121144"/>
                  </a:cubicBezTo>
                  <a:cubicBezTo>
                    <a:pt x="123531" y="123340"/>
                    <a:pt x="119698" y="124147"/>
                    <a:pt x="115644" y="124147"/>
                  </a:cubicBezTo>
                  <a:cubicBezTo>
                    <a:pt x="110822" y="124147"/>
                    <a:pt x="105686" y="123005"/>
                    <a:pt x="100060" y="121698"/>
                  </a:cubicBezTo>
                  <a:cubicBezTo>
                    <a:pt x="93216" y="119756"/>
                    <a:pt x="86096" y="118785"/>
                    <a:pt x="78975" y="118785"/>
                  </a:cubicBezTo>
                  <a:cubicBezTo>
                    <a:pt x="71854" y="118785"/>
                    <a:pt x="64734" y="119756"/>
                    <a:pt x="57891" y="121698"/>
                  </a:cubicBezTo>
                  <a:cubicBezTo>
                    <a:pt x="52364" y="123005"/>
                    <a:pt x="47220" y="124147"/>
                    <a:pt x="42369" y="124147"/>
                  </a:cubicBezTo>
                  <a:cubicBezTo>
                    <a:pt x="38291" y="124147"/>
                    <a:pt x="34420" y="123340"/>
                    <a:pt x="30703" y="121144"/>
                  </a:cubicBezTo>
                  <a:cubicBezTo>
                    <a:pt x="8509" y="107827"/>
                    <a:pt x="5365" y="71946"/>
                    <a:pt x="23860" y="41060"/>
                  </a:cubicBezTo>
                  <a:cubicBezTo>
                    <a:pt x="35881" y="20900"/>
                    <a:pt x="54931" y="6844"/>
                    <a:pt x="73612" y="4624"/>
                  </a:cubicBezTo>
                  <a:cubicBezTo>
                    <a:pt x="74166" y="4439"/>
                    <a:pt x="74906" y="4439"/>
                    <a:pt x="75461" y="4439"/>
                  </a:cubicBezTo>
                  <a:close/>
                  <a:moveTo>
                    <a:pt x="75091" y="0"/>
                  </a:moveTo>
                  <a:lnTo>
                    <a:pt x="73057" y="185"/>
                  </a:lnTo>
                  <a:cubicBezTo>
                    <a:pt x="52897" y="2590"/>
                    <a:pt x="32552" y="17571"/>
                    <a:pt x="19791" y="38840"/>
                  </a:cubicBezTo>
                  <a:cubicBezTo>
                    <a:pt x="1" y="71946"/>
                    <a:pt x="3885" y="110786"/>
                    <a:pt x="28299" y="125212"/>
                  </a:cubicBezTo>
                  <a:cubicBezTo>
                    <a:pt x="32285" y="127639"/>
                    <a:pt x="36760" y="128929"/>
                    <a:pt x="41265" y="128929"/>
                  </a:cubicBezTo>
                  <a:cubicBezTo>
                    <a:pt x="41566" y="128929"/>
                    <a:pt x="41868" y="128923"/>
                    <a:pt x="42170" y="128912"/>
                  </a:cubicBezTo>
                  <a:cubicBezTo>
                    <a:pt x="47718" y="128727"/>
                    <a:pt x="53267" y="127802"/>
                    <a:pt x="58815" y="126507"/>
                  </a:cubicBezTo>
                  <a:cubicBezTo>
                    <a:pt x="65289" y="124658"/>
                    <a:pt x="72132" y="123733"/>
                    <a:pt x="78975" y="123548"/>
                  </a:cubicBezTo>
                  <a:cubicBezTo>
                    <a:pt x="85818" y="123733"/>
                    <a:pt x="92477" y="124658"/>
                    <a:pt x="99135" y="126507"/>
                  </a:cubicBezTo>
                  <a:cubicBezTo>
                    <a:pt x="104789" y="127774"/>
                    <a:pt x="110237" y="128990"/>
                    <a:pt x="115562" y="128990"/>
                  </a:cubicBezTo>
                  <a:cubicBezTo>
                    <a:pt x="120339" y="128990"/>
                    <a:pt x="125016" y="128011"/>
                    <a:pt x="129652" y="125212"/>
                  </a:cubicBezTo>
                  <a:cubicBezTo>
                    <a:pt x="154065" y="110786"/>
                    <a:pt x="157764" y="71946"/>
                    <a:pt x="138159" y="38840"/>
                  </a:cubicBezTo>
                  <a:cubicBezTo>
                    <a:pt x="125398" y="17571"/>
                    <a:pt x="104868" y="2590"/>
                    <a:pt x="84709" y="185"/>
                  </a:cubicBezTo>
                  <a:lnTo>
                    <a:pt x="82859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60"/>
            <p:cNvSpPr/>
            <p:nvPr/>
          </p:nvSpPr>
          <p:spPr>
            <a:xfrm>
              <a:off x="885425" y="1359950"/>
              <a:ext cx="1447275" cy="1735700"/>
            </a:xfrm>
            <a:custGeom>
              <a:avLst/>
              <a:gdLst/>
              <a:ahLst/>
              <a:cxnLst/>
              <a:rect l="l" t="t" r="r" b="b"/>
              <a:pathLst>
                <a:path w="57891" h="69428" extrusionOk="0">
                  <a:moveTo>
                    <a:pt x="22935" y="4694"/>
                  </a:moveTo>
                  <a:cubicBezTo>
                    <a:pt x="24969" y="4694"/>
                    <a:pt x="27004" y="5064"/>
                    <a:pt x="28853" y="5804"/>
                  </a:cubicBezTo>
                  <a:cubicBezTo>
                    <a:pt x="36066" y="8948"/>
                    <a:pt x="42725" y="16716"/>
                    <a:pt x="46609" y="26703"/>
                  </a:cubicBezTo>
                  <a:cubicBezTo>
                    <a:pt x="52712" y="42794"/>
                    <a:pt x="49753" y="59440"/>
                    <a:pt x="39950" y="63878"/>
                  </a:cubicBezTo>
                  <a:cubicBezTo>
                    <a:pt x="38303" y="64572"/>
                    <a:pt x="36533" y="64900"/>
                    <a:pt x="34775" y="64900"/>
                  </a:cubicBezTo>
                  <a:cubicBezTo>
                    <a:pt x="32783" y="64900"/>
                    <a:pt x="30806" y="64479"/>
                    <a:pt x="29038" y="63694"/>
                  </a:cubicBezTo>
                  <a:cubicBezTo>
                    <a:pt x="21640" y="60549"/>
                    <a:pt x="14982" y="52781"/>
                    <a:pt x="11283" y="42794"/>
                  </a:cubicBezTo>
                  <a:cubicBezTo>
                    <a:pt x="5180" y="26888"/>
                    <a:pt x="8139" y="10058"/>
                    <a:pt x="17941" y="5619"/>
                  </a:cubicBezTo>
                  <a:cubicBezTo>
                    <a:pt x="19421" y="5064"/>
                    <a:pt x="21270" y="4694"/>
                    <a:pt x="22935" y="4694"/>
                  </a:cubicBezTo>
                  <a:close/>
                  <a:moveTo>
                    <a:pt x="23197" y="0"/>
                  </a:moveTo>
                  <a:cubicBezTo>
                    <a:pt x="20782" y="0"/>
                    <a:pt x="18348" y="462"/>
                    <a:pt x="16092" y="1365"/>
                  </a:cubicBezTo>
                  <a:cubicBezTo>
                    <a:pt x="4070" y="6913"/>
                    <a:pt x="1" y="26148"/>
                    <a:pt x="6844" y="44459"/>
                  </a:cubicBezTo>
                  <a:cubicBezTo>
                    <a:pt x="11098" y="55741"/>
                    <a:pt x="18681" y="64433"/>
                    <a:pt x="27189" y="67947"/>
                  </a:cubicBezTo>
                  <a:cubicBezTo>
                    <a:pt x="29593" y="68872"/>
                    <a:pt x="32182" y="69427"/>
                    <a:pt x="34957" y="69427"/>
                  </a:cubicBezTo>
                  <a:cubicBezTo>
                    <a:pt x="37361" y="69427"/>
                    <a:pt x="39580" y="69057"/>
                    <a:pt x="41800" y="67947"/>
                  </a:cubicBezTo>
                  <a:cubicBezTo>
                    <a:pt x="53822" y="62584"/>
                    <a:pt x="57891" y="43349"/>
                    <a:pt x="50862" y="25039"/>
                  </a:cubicBezTo>
                  <a:cubicBezTo>
                    <a:pt x="46609" y="13757"/>
                    <a:pt x="39026" y="5064"/>
                    <a:pt x="30518" y="1550"/>
                  </a:cubicBezTo>
                  <a:cubicBezTo>
                    <a:pt x="28246" y="508"/>
                    <a:pt x="25731" y="0"/>
                    <a:pt x="2319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60"/>
            <p:cNvSpPr/>
            <p:nvPr/>
          </p:nvSpPr>
          <p:spPr>
            <a:xfrm>
              <a:off x="2170850" y="241050"/>
              <a:ext cx="1405650" cy="1763375"/>
            </a:xfrm>
            <a:custGeom>
              <a:avLst/>
              <a:gdLst/>
              <a:ahLst/>
              <a:cxnLst/>
              <a:rect l="l" t="t" r="r" b="b"/>
              <a:pathLst>
                <a:path w="56226" h="70535" extrusionOk="0">
                  <a:moveTo>
                    <a:pt x="23796" y="4622"/>
                  </a:moveTo>
                  <a:cubicBezTo>
                    <a:pt x="26113" y="4622"/>
                    <a:pt x="28367" y="5200"/>
                    <a:pt x="30332" y="6356"/>
                  </a:cubicBezTo>
                  <a:cubicBezTo>
                    <a:pt x="37545" y="10240"/>
                    <a:pt x="43464" y="18563"/>
                    <a:pt x="46423" y="28920"/>
                  </a:cubicBezTo>
                  <a:cubicBezTo>
                    <a:pt x="51047" y="45566"/>
                    <a:pt x="46608" y="61842"/>
                    <a:pt x="36436" y="65356"/>
                  </a:cubicBezTo>
                  <a:cubicBezTo>
                    <a:pt x="35217" y="65741"/>
                    <a:pt x="33955" y="65925"/>
                    <a:pt x="32686" y="65925"/>
                  </a:cubicBezTo>
                  <a:cubicBezTo>
                    <a:pt x="30295" y="65925"/>
                    <a:pt x="27883" y="65269"/>
                    <a:pt x="25709" y="64061"/>
                  </a:cubicBezTo>
                  <a:cubicBezTo>
                    <a:pt x="18680" y="60362"/>
                    <a:pt x="12762" y="51854"/>
                    <a:pt x="9803" y="41497"/>
                  </a:cubicBezTo>
                  <a:cubicBezTo>
                    <a:pt x="4994" y="24851"/>
                    <a:pt x="9433" y="8576"/>
                    <a:pt x="19605" y="5247"/>
                  </a:cubicBezTo>
                  <a:cubicBezTo>
                    <a:pt x="20992" y="4830"/>
                    <a:pt x="22405" y="4622"/>
                    <a:pt x="23796" y="4622"/>
                  </a:cubicBezTo>
                  <a:close/>
                  <a:moveTo>
                    <a:pt x="23512" y="1"/>
                  </a:moveTo>
                  <a:cubicBezTo>
                    <a:pt x="21696" y="1"/>
                    <a:pt x="19874" y="270"/>
                    <a:pt x="18126" y="808"/>
                  </a:cubicBezTo>
                  <a:cubicBezTo>
                    <a:pt x="5734" y="5062"/>
                    <a:pt x="0" y="23742"/>
                    <a:pt x="5364" y="42792"/>
                  </a:cubicBezTo>
                  <a:cubicBezTo>
                    <a:pt x="8693" y="54259"/>
                    <a:pt x="15536" y="63876"/>
                    <a:pt x="23674" y="68130"/>
                  </a:cubicBezTo>
                  <a:cubicBezTo>
                    <a:pt x="26448" y="69610"/>
                    <a:pt x="29593" y="70534"/>
                    <a:pt x="32737" y="70534"/>
                  </a:cubicBezTo>
                  <a:cubicBezTo>
                    <a:pt x="34586" y="70534"/>
                    <a:pt x="36251" y="70350"/>
                    <a:pt x="37915" y="69795"/>
                  </a:cubicBezTo>
                  <a:cubicBezTo>
                    <a:pt x="50492" y="65541"/>
                    <a:pt x="56225" y="46861"/>
                    <a:pt x="50862" y="27811"/>
                  </a:cubicBezTo>
                  <a:cubicBezTo>
                    <a:pt x="47533" y="16159"/>
                    <a:pt x="40690" y="6726"/>
                    <a:pt x="32552" y="2472"/>
                  </a:cubicBezTo>
                  <a:cubicBezTo>
                    <a:pt x="29845" y="825"/>
                    <a:pt x="26688" y="1"/>
                    <a:pt x="2351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60"/>
            <p:cNvSpPr/>
            <p:nvPr/>
          </p:nvSpPr>
          <p:spPr>
            <a:xfrm>
              <a:off x="5074575" y="1360525"/>
              <a:ext cx="1451900" cy="1735100"/>
            </a:xfrm>
            <a:custGeom>
              <a:avLst/>
              <a:gdLst/>
              <a:ahLst/>
              <a:cxnLst/>
              <a:rect l="l" t="t" r="r" b="b"/>
              <a:pathLst>
                <a:path w="58076" h="69404" extrusionOk="0">
                  <a:moveTo>
                    <a:pt x="34956" y="4671"/>
                  </a:moveTo>
                  <a:cubicBezTo>
                    <a:pt x="36806" y="4671"/>
                    <a:pt x="38470" y="5041"/>
                    <a:pt x="39950" y="5596"/>
                  </a:cubicBezTo>
                  <a:cubicBezTo>
                    <a:pt x="49937" y="10035"/>
                    <a:pt x="52897" y="26680"/>
                    <a:pt x="46793" y="42771"/>
                  </a:cubicBezTo>
                  <a:cubicBezTo>
                    <a:pt x="42909" y="52943"/>
                    <a:pt x="36251" y="60711"/>
                    <a:pt x="29038" y="63671"/>
                  </a:cubicBezTo>
                  <a:cubicBezTo>
                    <a:pt x="27172" y="64456"/>
                    <a:pt x="25201" y="64877"/>
                    <a:pt x="23236" y="64877"/>
                  </a:cubicBezTo>
                  <a:cubicBezTo>
                    <a:pt x="21502" y="64877"/>
                    <a:pt x="19773" y="64549"/>
                    <a:pt x="18126" y="63855"/>
                  </a:cubicBezTo>
                  <a:cubicBezTo>
                    <a:pt x="8138" y="59417"/>
                    <a:pt x="5179" y="42771"/>
                    <a:pt x="11283" y="26680"/>
                  </a:cubicBezTo>
                  <a:cubicBezTo>
                    <a:pt x="15167" y="16693"/>
                    <a:pt x="21825" y="8925"/>
                    <a:pt x="29038" y="5781"/>
                  </a:cubicBezTo>
                  <a:cubicBezTo>
                    <a:pt x="30887" y="5041"/>
                    <a:pt x="32922" y="4671"/>
                    <a:pt x="34956" y="4671"/>
                  </a:cubicBezTo>
                  <a:close/>
                  <a:moveTo>
                    <a:pt x="34494" y="1"/>
                  </a:moveTo>
                  <a:cubicBezTo>
                    <a:pt x="31997" y="1"/>
                    <a:pt x="29500" y="510"/>
                    <a:pt x="27188" y="1527"/>
                  </a:cubicBezTo>
                  <a:cubicBezTo>
                    <a:pt x="18866" y="5041"/>
                    <a:pt x="11283" y="13734"/>
                    <a:pt x="7029" y="25016"/>
                  </a:cubicBezTo>
                  <a:cubicBezTo>
                    <a:pt x="1" y="43326"/>
                    <a:pt x="4070" y="62561"/>
                    <a:pt x="16091" y="67924"/>
                  </a:cubicBezTo>
                  <a:cubicBezTo>
                    <a:pt x="18311" y="69034"/>
                    <a:pt x="20715" y="69404"/>
                    <a:pt x="23120" y="69404"/>
                  </a:cubicBezTo>
                  <a:cubicBezTo>
                    <a:pt x="25709" y="69404"/>
                    <a:pt x="28298" y="68849"/>
                    <a:pt x="30703" y="67924"/>
                  </a:cubicBezTo>
                  <a:cubicBezTo>
                    <a:pt x="39025" y="64410"/>
                    <a:pt x="46608" y="55718"/>
                    <a:pt x="51047" y="44436"/>
                  </a:cubicBezTo>
                  <a:cubicBezTo>
                    <a:pt x="58075" y="26125"/>
                    <a:pt x="53821" y="6890"/>
                    <a:pt x="41800" y="1527"/>
                  </a:cubicBezTo>
                  <a:cubicBezTo>
                    <a:pt x="39488" y="510"/>
                    <a:pt x="36991" y="1"/>
                    <a:pt x="3449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60"/>
            <p:cNvSpPr/>
            <p:nvPr/>
          </p:nvSpPr>
          <p:spPr>
            <a:xfrm>
              <a:off x="3835400" y="236425"/>
              <a:ext cx="1405650" cy="1768000"/>
            </a:xfrm>
            <a:custGeom>
              <a:avLst/>
              <a:gdLst/>
              <a:ahLst/>
              <a:cxnLst/>
              <a:rect l="l" t="t" r="r" b="b"/>
              <a:pathLst>
                <a:path w="56226" h="70720" extrusionOk="0">
                  <a:moveTo>
                    <a:pt x="32737" y="4692"/>
                  </a:moveTo>
                  <a:cubicBezTo>
                    <a:pt x="34032" y="4692"/>
                    <a:pt x="35326" y="4877"/>
                    <a:pt x="36436" y="5432"/>
                  </a:cubicBezTo>
                  <a:cubicBezTo>
                    <a:pt x="46608" y="8761"/>
                    <a:pt x="51047" y="25036"/>
                    <a:pt x="46423" y="41682"/>
                  </a:cubicBezTo>
                  <a:cubicBezTo>
                    <a:pt x="43464" y="52039"/>
                    <a:pt x="37361" y="60547"/>
                    <a:pt x="30333" y="64246"/>
                  </a:cubicBezTo>
                  <a:cubicBezTo>
                    <a:pt x="28284" y="65451"/>
                    <a:pt x="25922" y="66028"/>
                    <a:pt x="23501" y="66028"/>
                  </a:cubicBezTo>
                  <a:cubicBezTo>
                    <a:pt x="22206" y="66028"/>
                    <a:pt x="20895" y="65863"/>
                    <a:pt x="19606" y="65541"/>
                  </a:cubicBezTo>
                  <a:cubicBezTo>
                    <a:pt x="9433" y="62027"/>
                    <a:pt x="5179" y="45751"/>
                    <a:pt x="9803" y="29105"/>
                  </a:cubicBezTo>
                  <a:cubicBezTo>
                    <a:pt x="12762" y="18748"/>
                    <a:pt x="18681" y="10425"/>
                    <a:pt x="25709" y="6541"/>
                  </a:cubicBezTo>
                  <a:cubicBezTo>
                    <a:pt x="27928" y="5432"/>
                    <a:pt x="30333" y="4877"/>
                    <a:pt x="32737" y="4692"/>
                  </a:cubicBezTo>
                  <a:close/>
                  <a:moveTo>
                    <a:pt x="32633" y="1"/>
                  </a:moveTo>
                  <a:cubicBezTo>
                    <a:pt x="29463" y="1"/>
                    <a:pt x="26381" y="825"/>
                    <a:pt x="23674" y="2472"/>
                  </a:cubicBezTo>
                  <a:cubicBezTo>
                    <a:pt x="15537" y="6726"/>
                    <a:pt x="8693" y="16344"/>
                    <a:pt x="5364" y="27811"/>
                  </a:cubicBezTo>
                  <a:cubicBezTo>
                    <a:pt x="1" y="46676"/>
                    <a:pt x="5734" y="65726"/>
                    <a:pt x="18126" y="69795"/>
                  </a:cubicBezTo>
                  <a:cubicBezTo>
                    <a:pt x="19975" y="70350"/>
                    <a:pt x="21640" y="70719"/>
                    <a:pt x="23490" y="70719"/>
                  </a:cubicBezTo>
                  <a:cubicBezTo>
                    <a:pt x="26634" y="70719"/>
                    <a:pt x="29778" y="69795"/>
                    <a:pt x="32552" y="68315"/>
                  </a:cubicBezTo>
                  <a:cubicBezTo>
                    <a:pt x="40690" y="63876"/>
                    <a:pt x="47533" y="54444"/>
                    <a:pt x="50862" y="42792"/>
                  </a:cubicBezTo>
                  <a:cubicBezTo>
                    <a:pt x="56226" y="23927"/>
                    <a:pt x="50492" y="5062"/>
                    <a:pt x="38101" y="808"/>
                  </a:cubicBezTo>
                  <a:cubicBezTo>
                    <a:pt x="36285" y="270"/>
                    <a:pt x="34444" y="1"/>
                    <a:pt x="32633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Google Shape;974;p61"/>
          <p:cNvSpPr txBox="1">
            <a:spLocks noGrp="1"/>
          </p:cNvSpPr>
          <p:nvPr>
            <p:ph type="title"/>
          </p:nvPr>
        </p:nvSpPr>
        <p:spPr>
          <a:xfrm>
            <a:off x="1032475" y="1101800"/>
            <a:ext cx="3270600" cy="17160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¿Los animales de raza tienen mayores probabilidad de ser adoptados?</a:t>
            </a:r>
            <a:endParaRPr dirty="0"/>
          </a:p>
        </p:txBody>
      </p:sp>
      <p:pic>
        <p:nvPicPr>
          <p:cNvPr id="975" name="Google Shape;975;p61"/>
          <p:cNvPicPr preferRelativeResize="0"/>
          <p:nvPr/>
        </p:nvPicPr>
        <p:blipFill rotWithShape="1">
          <a:blip r:embed="rId3">
            <a:alphaModFix/>
          </a:blip>
          <a:srcRect l="21996" r="22002"/>
          <a:stretch/>
        </p:blipFill>
        <p:spPr>
          <a:xfrm>
            <a:off x="4770227" y="-23287"/>
            <a:ext cx="4373770" cy="52068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976" name="Google Shape;976;p61"/>
          <p:cNvSpPr/>
          <p:nvPr/>
        </p:nvSpPr>
        <p:spPr>
          <a:xfrm>
            <a:off x="3618113" y="100"/>
            <a:ext cx="2325600" cy="2325600"/>
          </a:xfrm>
          <a:prstGeom prst="ellipse">
            <a:avLst/>
          </a:prstGeom>
          <a:gradFill>
            <a:gsLst>
              <a:gs pos="0">
                <a:schemeClr val="lt2"/>
              </a:gs>
              <a:gs pos="64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7" name="Google Shape;977;p61"/>
          <p:cNvSpPr/>
          <p:nvPr/>
        </p:nvSpPr>
        <p:spPr>
          <a:xfrm>
            <a:off x="7766325" y="3305575"/>
            <a:ext cx="2325600" cy="2325600"/>
          </a:xfrm>
          <a:prstGeom prst="ellipse">
            <a:avLst/>
          </a:prstGeom>
          <a:gradFill>
            <a:gsLst>
              <a:gs pos="0">
                <a:schemeClr val="lt2"/>
              </a:gs>
              <a:gs pos="64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78" name="Google Shape;978;p61"/>
          <p:cNvGrpSpPr/>
          <p:nvPr/>
        </p:nvGrpSpPr>
        <p:grpSpPr>
          <a:xfrm rot="292070" flipH="1">
            <a:off x="7064362" y="4218611"/>
            <a:ext cx="412155" cy="372558"/>
            <a:chOff x="885425" y="236425"/>
            <a:chExt cx="5641050" cy="5099100"/>
          </a:xfrm>
        </p:grpSpPr>
        <p:sp>
          <p:nvSpPr>
            <p:cNvPr id="979" name="Google Shape;979;p61"/>
            <p:cNvSpPr/>
            <p:nvPr/>
          </p:nvSpPr>
          <p:spPr>
            <a:xfrm>
              <a:off x="1731575" y="2110750"/>
              <a:ext cx="3944125" cy="3224775"/>
            </a:xfrm>
            <a:custGeom>
              <a:avLst/>
              <a:gdLst/>
              <a:ahLst/>
              <a:cxnLst/>
              <a:rect l="l" t="t" r="r" b="b"/>
              <a:pathLst>
                <a:path w="157765" h="128991" extrusionOk="0">
                  <a:moveTo>
                    <a:pt x="82674" y="4439"/>
                  </a:moveTo>
                  <a:cubicBezTo>
                    <a:pt x="83229" y="4439"/>
                    <a:pt x="83784" y="4624"/>
                    <a:pt x="84339" y="4624"/>
                  </a:cubicBezTo>
                  <a:cubicBezTo>
                    <a:pt x="103019" y="6844"/>
                    <a:pt x="122254" y="20900"/>
                    <a:pt x="134275" y="41060"/>
                  </a:cubicBezTo>
                  <a:cubicBezTo>
                    <a:pt x="152586" y="71946"/>
                    <a:pt x="149441" y="107827"/>
                    <a:pt x="127247" y="121144"/>
                  </a:cubicBezTo>
                  <a:cubicBezTo>
                    <a:pt x="123531" y="123340"/>
                    <a:pt x="119698" y="124147"/>
                    <a:pt x="115644" y="124147"/>
                  </a:cubicBezTo>
                  <a:cubicBezTo>
                    <a:pt x="110822" y="124147"/>
                    <a:pt x="105686" y="123005"/>
                    <a:pt x="100060" y="121698"/>
                  </a:cubicBezTo>
                  <a:cubicBezTo>
                    <a:pt x="93216" y="119756"/>
                    <a:pt x="86096" y="118785"/>
                    <a:pt x="78975" y="118785"/>
                  </a:cubicBezTo>
                  <a:cubicBezTo>
                    <a:pt x="71854" y="118785"/>
                    <a:pt x="64734" y="119756"/>
                    <a:pt x="57891" y="121698"/>
                  </a:cubicBezTo>
                  <a:cubicBezTo>
                    <a:pt x="52364" y="123005"/>
                    <a:pt x="47220" y="124147"/>
                    <a:pt x="42369" y="124147"/>
                  </a:cubicBezTo>
                  <a:cubicBezTo>
                    <a:pt x="38291" y="124147"/>
                    <a:pt x="34420" y="123340"/>
                    <a:pt x="30703" y="121144"/>
                  </a:cubicBezTo>
                  <a:cubicBezTo>
                    <a:pt x="8509" y="107827"/>
                    <a:pt x="5365" y="71946"/>
                    <a:pt x="23860" y="41060"/>
                  </a:cubicBezTo>
                  <a:cubicBezTo>
                    <a:pt x="35881" y="20900"/>
                    <a:pt x="54931" y="6844"/>
                    <a:pt x="73612" y="4624"/>
                  </a:cubicBezTo>
                  <a:cubicBezTo>
                    <a:pt x="74166" y="4439"/>
                    <a:pt x="74906" y="4439"/>
                    <a:pt x="75461" y="4439"/>
                  </a:cubicBezTo>
                  <a:close/>
                  <a:moveTo>
                    <a:pt x="75091" y="0"/>
                  </a:moveTo>
                  <a:lnTo>
                    <a:pt x="73057" y="185"/>
                  </a:lnTo>
                  <a:cubicBezTo>
                    <a:pt x="52897" y="2590"/>
                    <a:pt x="32552" y="17571"/>
                    <a:pt x="19791" y="38840"/>
                  </a:cubicBezTo>
                  <a:cubicBezTo>
                    <a:pt x="1" y="71946"/>
                    <a:pt x="3885" y="110786"/>
                    <a:pt x="28299" y="125212"/>
                  </a:cubicBezTo>
                  <a:cubicBezTo>
                    <a:pt x="32285" y="127639"/>
                    <a:pt x="36760" y="128929"/>
                    <a:pt x="41265" y="128929"/>
                  </a:cubicBezTo>
                  <a:cubicBezTo>
                    <a:pt x="41566" y="128929"/>
                    <a:pt x="41868" y="128923"/>
                    <a:pt x="42170" y="128912"/>
                  </a:cubicBezTo>
                  <a:cubicBezTo>
                    <a:pt x="47718" y="128727"/>
                    <a:pt x="53267" y="127802"/>
                    <a:pt x="58815" y="126507"/>
                  </a:cubicBezTo>
                  <a:cubicBezTo>
                    <a:pt x="65289" y="124658"/>
                    <a:pt x="72132" y="123733"/>
                    <a:pt x="78975" y="123548"/>
                  </a:cubicBezTo>
                  <a:cubicBezTo>
                    <a:pt x="85818" y="123733"/>
                    <a:pt x="92477" y="124658"/>
                    <a:pt x="99135" y="126507"/>
                  </a:cubicBezTo>
                  <a:cubicBezTo>
                    <a:pt x="104789" y="127774"/>
                    <a:pt x="110237" y="128990"/>
                    <a:pt x="115562" y="128990"/>
                  </a:cubicBezTo>
                  <a:cubicBezTo>
                    <a:pt x="120339" y="128990"/>
                    <a:pt x="125016" y="128011"/>
                    <a:pt x="129652" y="125212"/>
                  </a:cubicBezTo>
                  <a:cubicBezTo>
                    <a:pt x="154065" y="110786"/>
                    <a:pt x="157764" y="71946"/>
                    <a:pt x="138159" y="38840"/>
                  </a:cubicBezTo>
                  <a:cubicBezTo>
                    <a:pt x="125398" y="17571"/>
                    <a:pt x="104868" y="2590"/>
                    <a:pt x="84709" y="185"/>
                  </a:cubicBezTo>
                  <a:lnTo>
                    <a:pt x="82859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61"/>
            <p:cNvSpPr/>
            <p:nvPr/>
          </p:nvSpPr>
          <p:spPr>
            <a:xfrm>
              <a:off x="885425" y="1359950"/>
              <a:ext cx="1447275" cy="1735700"/>
            </a:xfrm>
            <a:custGeom>
              <a:avLst/>
              <a:gdLst/>
              <a:ahLst/>
              <a:cxnLst/>
              <a:rect l="l" t="t" r="r" b="b"/>
              <a:pathLst>
                <a:path w="57891" h="69428" extrusionOk="0">
                  <a:moveTo>
                    <a:pt x="22935" y="4694"/>
                  </a:moveTo>
                  <a:cubicBezTo>
                    <a:pt x="24969" y="4694"/>
                    <a:pt x="27004" y="5064"/>
                    <a:pt x="28853" y="5804"/>
                  </a:cubicBezTo>
                  <a:cubicBezTo>
                    <a:pt x="36066" y="8948"/>
                    <a:pt x="42725" y="16716"/>
                    <a:pt x="46609" y="26703"/>
                  </a:cubicBezTo>
                  <a:cubicBezTo>
                    <a:pt x="52712" y="42794"/>
                    <a:pt x="49753" y="59440"/>
                    <a:pt x="39950" y="63878"/>
                  </a:cubicBezTo>
                  <a:cubicBezTo>
                    <a:pt x="38303" y="64572"/>
                    <a:pt x="36533" y="64900"/>
                    <a:pt x="34775" y="64900"/>
                  </a:cubicBezTo>
                  <a:cubicBezTo>
                    <a:pt x="32783" y="64900"/>
                    <a:pt x="30806" y="64479"/>
                    <a:pt x="29038" y="63694"/>
                  </a:cubicBezTo>
                  <a:cubicBezTo>
                    <a:pt x="21640" y="60549"/>
                    <a:pt x="14982" y="52781"/>
                    <a:pt x="11283" y="42794"/>
                  </a:cubicBezTo>
                  <a:cubicBezTo>
                    <a:pt x="5180" y="26888"/>
                    <a:pt x="8139" y="10058"/>
                    <a:pt x="17941" y="5619"/>
                  </a:cubicBezTo>
                  <a:cubicBezTo>
                    <a:pt x="19421" y="5064"/>
                    <a:pt x="21270" y="4694"/>
                    <a:pt x="22935" y="4694"/>
                  </a:cubicBezTo>
                  <a:close/>
                  <a:moveTo>
                    <a:pt x="23197" y="0"/>
                  </a:moveTo>
                  <a:cubicBezTo>
                    <a:pt x="20782" y="0"/>
                    <a:pt x="18348" y="462"/>
                    <a:pt x="16092" y="1365"/>
                  </a:cubicBezTo>
                  <a:cubicBezTo>
                    <a:pt x="4070" y="6913"/>
                    <a:pt x="1" y="26148"/>
                    <a:pt x="6844" y="44459"/>
                  </a:cubicBezTo>
                  <a:cubicBezTo>
                    <a:pt x="11098" y="55741"/>
                    <a:pt x="18681" y="64433"/>
                    <a:pt x="27189" y="67947"/>
                  </a:cubicBezTo>
                  <a:cubicBezTo>
                    <a:pt x="29593" y="68872"/>
                    <a:pt x="32182" y="69427"/>
                    <a:pt x="34957" y="69427"/>
                  </a:cubicBezTo>
                  <a:cubicBezTo>
                    <a:pt x="37361" y="69427"/>
                    <a:pt x="39580" y="69057"/>
                    <a:pt x="41800" y="67947"/>
                  </a:cubicBezTo>
                  <a:cubicBezTo>
                    <a:pt x="53822" y="62584"/>
                    <a:pt x="57891" y="43349"/>
                    <a:pt x="50862" y="25039"/>
                  </a:cubicBezTo>
                  <a:cubicBezTo>
                    <a:pt x="46609" y="13757"/>
                    <a:pt x="39026" y="5064"/>
                    <a:pt x="30518" y="1550"/>
                  </a:cubicBezTo>
                  <a:cubicBezTo>
                    <a:pt x="28246" y="508"/>
                    <a:pt x="25731" y="0"/>
                    <a:pt x="2319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61"/>
            <p:cNvSpPr/>
            <p:nvPr/>
          </p:nvSpPr>
          <p:spPr>
            <a:xfrm>
              <a:off x="2170850" y="241050"/>
              <a:ext cx="1405650" cy="1763375"/>
            </a:xfrm>
            <a:custGeom>
              <a:avLst/>
              <a:gdLst/>
              <a:ahLst/>
              <a:cxnLst/>
              <a:rect l="l" t="t" r="r" b="b"/>
              <a:pathLst>
                <a:path w="56226" h="70535" extrusionOk="0">
                  <a:moveTo>
                    <a:pt x="23796" y="4622"/>
                  </a:moveTo>
                  <a:cubicBezTo>
                    <a:pt x="26113" y="4622"/>
                    <a:pt x="28367" y="5200"/>
                    <a:pt x="30332" y="6356"/>
                  </a:cubicBezTo>
                  <a:cubicBezTo>
                    <a:pt x="37545" y="10240"/>
                    <a:pt x="43464" y="18563"/>
                    <a:pt x="46423" y="28920"/>
                  </a:cubicBezTo>
                  <a:cubicBezTo>
                    <a:pt x="51047" y="45566"/>
                    <a:pt x="46608" y="61842"/>
                    <a:pt x="36436" y="65356"/>
                  </a:cubicBezTo>
                  <a:cubicBezTo>
                    <a:pt x="35217" y="65741"/>
                    <a:pt x="33955" y="65925"/>
                    <a:pt x="32686" y="65925"/>
                  </a:cubicBezTo>
                  <a:cubicBezTo>
                    <a:pt x="30295" y="65925"/>
                    <a:pt x="27883" y="65269"/>
                    <a:pt x="25709" y="64061"/>
                  </a:cubicBezTo>
                  <a:cubicBezTo>
                    <a:pt x="18680" y="60362"/>
                    <a:pt x="12762" y="51854"/>
                    <a:pt x="9803" y="41497"/>
                  </a:cubicBezTo>
                  <a:cubicBezTo>
                    <a:pt x="4994" y="24851"/>
                    <a:pt x="9433" y="8576"/>
                    <a:pt x="19605" y="5247"/>
                  </a:cubicBezTo>
                  <a:cubicBezTo>
                    <a:pt x="20992" y="4830"/>
                    <a:pt x="22405" y="4622"/>
                    <a:pt x="23796" y="4622"/>
                  </a:cubicBezTo>
                  <a:close/>
                  <a:moveTo>
                    <a:pt x="23512" y="1"/>
                  </a:moveTo>
                  <a:cubicBezTo>
                    <a:pt x="21696" y="1"/>
                    <a:pt x="19874" y="270"/>
                    <a:pt x="18126" y="808"/>
                  </a:cubicBezTo>
                  <a:cubicBezTo>
                    <a:pt x="5734" y="5062"/>
                    <a:pt x="0" y="23742"/>
                    <a:pt x="5364" y="42792"/>
                  </a:cubicBezTo>
                  <a:cubicBezTo>
                    <a:pt x="8693" y="54259"/>
                    <a:pt x="15536" y="63876"/>
                    <a:pt x="23674" y="68130"/>
                  </a:cubicBezTo>
                  <a:cubicBezTo>
                    <a:pt x="26448" y="69610"/>
                    <a:pt x="29593" y="70534"/>
                    <a:pt x="32737" y="70534"/>
                  </a:cubicBezTo>
                  <a:cubicBezTo>
                    <a:pt x="34586" y="70534"/>
                    <a:pt x="36251" y="70350"/>
                    <a:pt x="37915" y="69795"/>
                  </a:cubicBezTo>
                  <a:cubicBezTo>
                    <a:pt x="50492" y="65541"/>
                    <a:pt x="56225" y="46861"/>
                    <a:pt x="50862" y="27811"/>
                  </a:cubicBezTo>
                  <a:cubicBezTo>
                    <a:pt x="47533" y="16159"/>
                    <a:pt x="40690" y="6726"/>
                    <a:pt x="32552" y="2472"/>
                  </a:cubicBezTo>
                  <a:cubicBezTo>
                    <a:pt x="29845" y="825"/>
                    <a:pt x="26688" y="1"/>
                    <a:pt x="2351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61"/>
            <p:cNvSpPr/>
            <p:nvPr/>
          </p:nvSpPr>
          <p:spPr>
            <a:xfrm>
              <a:off x="5074575" y="1360525"/>
              <a:ext cx="1451900" cy="1735100"/>
            </a:xfrm>
            <a:custGeom>
              <a:avLst/>
              <a:gdLst/>
              <a:ahLst/>
              <a:cxnLst/>
              <a:rect l="l" t="t" r="r" b="b"/>
              <a:pathLst>
                <a:path w="58076" h="69404" extrusionOk="0">
                  <a:moveTo>
                    <a:pt x="34956" y="4671"/>
                  </a:moveTo>
                  <a:cubicBezTo>
                    <a:pt x="36806" y="4671"/>
                    <a:pt x="38470" y="5041"/>
                    <a:pt x="39950" y="5596"/>
                  </a:cubicBezTo>
                  <a:cubicBezTo>
                    <a:pt x="49937" y="10035"/>
                    <a:pt x="52897" y="26680"/>
                    <a:pt x="46793" y="42771"/>
                  </a:cubicBezTo>
                  <a:cubicBezTo>
                    <a:pt x="42909" y="52943"/>
                    <a:pt x="36251" y="60711"/>
                    <a:pt x="29038" y="63671"/>
                  </a:cubicBezTo>
                  <a:cubicBezTo>
                    <a:pt x="27172" y="64456"/>
                    <a:pt x="25201" y="64877"/>
                    <a:pt x="23236" y="64877"/>
                  </a:cubicBezTo>
                  <a:cubicBezTo>
                    <a:pt x="21502" y="64877"/>
                    <a:pt x="19773" y="64549"/>
                    <a:pt x="18126" y="63855"/>
                  </a:cubicBezTo>
                  <a:cubicBezTo>
                    <a:pt x="8138" y="59417"/>
                    <a:pt x="5179" y="42771"/>
                    <a:pt x="11283" y="26680"/>
                  </a:cubicBezTo>
                  <a:cubicBezTo>
                    <a:pt x="15167" y="16693"/>
                    <a:pt x="21825" y="8925"/>
                    <a:pt x="29038" y="5781"/>
                  </a:cubicBezTo>
                  <a:cubicBezTo>
                    <a:pt x="30887" y="5041"/>
                    <a:pt x="32922" y="4671"/>
                    <a:pt x="34956" y="4671"/>
                  </a:cubicBezTo>
                  <a:close/>
                  <a:moveTo>
                    <a:pt x="34494" y="1"/>
                  </a:moveTo>
                  <a:cubicBezTo>
                    <a:pt x="31997" y="1"/>
                    <a:pt x="29500" y="510"/>
                    <a:pt x="27188" y="1527"/>
                  </a:cubicBezTo>
                  <a:cubicBezTo>
                    <a:pt x="18866" y="5041"/>
                    <a:pt x="11283" y="13734"/>
                    <a:pt x="7029" y="25016"/>
                  </a:cubicBezTo>
                  <a:cubicBezTo>
                    <a:pt x="1" y="43326"/>
                    <a:pt x="4070" y="62561"/>
                    <a:pt x="16091" y="67924"/>
                  </a:cubicBezTo>
                  <a:cubicBezTo>
                    <a:pt x="18311" y="69034"/>
                    <a:pt x="20715" y="69404"/>
                    <a:pt x="23120" y="69404"/>
                  </a:cubicBezTo>
                  <a:cubicBezTo>
                    <a:pt x="25709" y="69404"/>
                    <a:pt x="28298" y="68849"/>
                    <a:pt x="30703" y="67924"/>
                  </a:cubicBezTo>
                  <a:cubicBezTo>
                    <a:pt x="39025" y="64410"/>
                    <a:pt x="46608" y="55718"/>
                    <a:pt x="51047" y="44436"/>
                  </a:cubicBezTo>
                  <a:cubicBezTo>
                    <a:pt x="58075" y="26125"/>
                    <a:pt x="53821" y="6890"/>
                    <a:pt x="41800" y="1527"/>
                  </a:cubicBezTo>
                  <a:cubicBezTo>
                    <a:pt x="39488" y="510"/>
                    <a:pt x="36991" y="1"/>
                    <a:pt x="3449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61"/>
            <p:cNvSpPr/>
            <p:nvPr/>
          </p:nvSpPr>
          <p:spPr>
            <a:xfrm>
              <a:off x="3835400" y="236425"/>
              <a:ext cx="1405650" cy="1768000"/>
            </a:xfrm>
            <a:custGeom>
              <a:avLst/>
              <a:gdLst/>
              <a:ahLst/>
              <a:cxnLst/>
              <a:rect l="l" t="t" r="r" b="b"/>
              <a:pathLst>
                <a:path w="56226" h="70720" extrusionOk="0">
                  <a:moveTo>
                    <a:pt x="32737" y="4692"/>
                  </a:moveTo>
                  <a:cubicBezTo>
                    <a:pt x="34032" y="4692"/>
                    <a:pt x="35326" y="4877"/>
                    <a:pt x="36436" y="5432"/>
                  </a:cubicBezTo>
                  <a:cubicBezTo>
                    <a:pt x="46608" y="8761"/>
                    <a:pt x="51047" y="25036"/>
                    <a:pt x="46423" y="41682"/>
                  </a:cubicBezTo>
                  <a:cubicBezTo>
                    <a:pt x="43464" y="52039"/>
                    <a:pt x="37361" y="60547"/>
                    <a:pt x="30333" y="64246"/>
                  </a:cubicBezTo>
                  <a:cubicBezTo>
                    <a:pt x="28284" y="65451"/>
                    <a:pt x="25922" y="66028"/>
                    <a:pt x="23501" y="66028"/>
                  </a:cubicBezTo>
                  <a:cubicBezTo>
                    <a:pt x="22206" y="66028"/>
                    <a:pt x="20895" y="65863"/>
                    <a:pt x="19606" y="65541"/>
                  </a:cubicBezTo>
                  <a:cubicBezTo>
                    <a:pt x="9433" y="62027"/>
                    <a:pt x="5179" y="45751"/>
                    <a:pt x="9803" y="29105"/>
                  </a:cubicBezTo>
                  <a:cubicBezTo>
                    <a:pt x="12762" y="18748"/>
                    <a:pt x="18681" y="10425"/>
                    <a:pt x="25709" y="6541"/>
                  </a:cubicBezTo>
                  <a:cubicBezTo>
                    <a:pt x="27928" y="5432"/>
                    <a:pt x="30333" y="4877"/>
                    <a:pt x="32737" y="4692"/>
                  </a:cubicBezTo>
                  <a:close/>
                  <a:moveTo>
                    <a:pt x="32633" y="1"/>
                  </a:moveTo>
                  <a:cubicBezTo>
                    <a:pt x="29463" y="1"/>
                    <a:pt x="26381" y="825"/>
                    <a:pt x="23674" y="2472"/>
                  </a:cubicBezTo>
                  <a:cubicBezTo>
                    <a:pt x="15537" y="6726"/>
                    <a:pt x="8693" y="16344"/>
                    <a:pt x="5364" y="27811"/>
                  </a:cubicBezTo>
                  <a:cubicBezTo>
                    <a:pt x="1" y="46676"/>
                    <a:pt x="5734" y="65726"/>
                    <a:pt x="18126" y="69795"/>
                  </a:cubicBezTo>
                  <a:cubicBezTo>
                    <a:pt x="19975" y="70350"/>
                    <a:pt x="21640" y="70719"/>
                    <a:pt x="23490" y="70719"/>
                  </a:cubicBezTo>
                  <a:cubicBezTo>
                    <a:pt x="26634" y="70719"/>
                    <a:pt x="29778" y="69795"/>
                    <a:pt x="32552" y="68315"/>
                  </a:cubicBezTo>
                  <a:cubicBezTo>
                    <a:pt x="40690" y="63876"/>
                    <a:pt x="47533" y="54444"/>
                    <a:pt x="50862" y="42792"/>
                  </a:cubicBezTo>
                  <a:cubicBezTo>
                    <a:pt x="56226" y="23927"/>
                    <a:pt x="50492" y="5062"/>
                    <a:pt x="38101" y="808"/>
                  </a:cubicBezTo>
                  <a:cubicBezTo>
                    <a:pt x="36285" y="270"/>
                    <a:pt x="34444" y="1"/>
                    <a:pt x="32633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4" name="Google Shape;984;p61"/>
          <p:cNvGrpSpPr/>
          <p:nvPr/>
        </p:nvGrpSpPr>
        <p:grpSpPr>
          <a:xfrm rot="-292070">
            <a:off x="1123787" y="552336"/>
            <a:ext cx="412155" cy="372558"/>
            <a:chOff x="885425" y="236425"/>
            <a:chExt cx="5641050" cy="5099100"/>
          </a:xfrm>
        </p:grpSpPr>
        <p:sp>
          <p:nvSpPr>
            <p:cNvPr id="985" name="Google Shape;985;p61"/>
            <p:cNvSpPr/>
            <p:nvPr/>
          </p:nvSpPr>
          <p:spPr>
            <a:xfrm>
              <a:off x="1731575" y="2110750"/>
              <a:ext cx="3944125" cy="3224775"/>
            </a:xfrm>
            <a:custGeom>
              <a:avLst/>
              <a:gdLst/>
              <a:ahLst/>
              <a:cxnLst/>
              <a:rect l="l" t="t" r="r" b="b"/>
              <a:pathLst>
                <a:path w="157765" h="128991" extrusionOk="0">
                  <a:moveTo>
                    <a:pt x="82674" y="4439"/>
                  </a:moveTo>
                  <a:cubicBezTo>
                    <a:pt x="83229" y="4439"/>
                    <a:pt x="83784" y="4624"/>
                    <a:pt x="84339" y="4624"/>
                  </a:cubicBezTo>
                  <a:cubicBezTo>
                    <a:pt x="103019" y="6844"/>
                    <a:pt x="122254" y="20900"/>
                    <a:pt x="134275" y="41060"/>
                  </a:cubicBezTo>
                  <a:cubicBezTo>
                    <a:pt x="152586" y="71946"/>
                    <a:pt x="149441" y="107827"/>
                    <a:pt x="127247" y="121144"/>
                  </a:cubicBezTo>
                  <a:cubicBezTo>
                    <a:pt x="123531" y="123340"/>
                    <a:pt x="119698" y="124147"/>
                    <a:pt x="115644" y="124147"/>
                  </a:cubicBezTo>
                  <a:cubicBezTo>
                    <a:pt x="110822" y="124147"/>
                    <a:pt x="105686" y="123005"/>
                    <a:pt x="100060" y="121698"/>
                  </a:cubicBezTo>
                  <a:cubicBezTo>
                    <a:pt x="93216" y="119756"/>
                    <a:pt x="86096" y="118785"/>
                    <a:pt x="78975" y="118785"/>
                  </a:cubicBezTo>
                  <a:cubicBezTo>
                    <a:pt x="71854" y="118785"/>
                    <a:pt x="64734" y="119756"/>
                    <a:pt x="57891" y="121698"/>
                  </a:cubicBezTo>
                  <a:cubicBezTo>
                    <a:pt x="52364" y="123005"/>
                    <a:pt x="47220" y="124147"/>
                    <a:pt x="42369" y="124147"/>
                  </a:cubicBezTo>
                  <a:cubicBezTo>
                    <a:pt x="38291" y="124147"/>
                    <a:pt x="34420" y="123340"/>
                    <a:pt x="30703" y="121144"/>
                  </a:cubicBezTo>
                  <a:cubicBezTo>
                    <a:pt x="8509" y="107827"/>
                    <a:pt x="5365" y="71946"/>
                    <a:pt x="23860" y="41060"/>
                  </a:cubicBezTo>
                  <a:cubicBezTo>
                    <a:pt x="35881" y="20900"/>
                    <a:pt x="54931" y="6844"/>
                    <a:pt x="73612" y="4624"/>
                  </a:cubicBezTo>
                  <a:cubicBezTo>
                    <a:pt x="74166" y="4439"/>
                    <a:pt x="74906" y="4439"/>
                    <a:pt x="75461" y="4439"/>
                  </a:cubicBezTo>
                  <a:close/>
                  <a:moveTo>
                    <a:pt x="75091" y="0"/>
                  </a:moveTo>
                  <a:lnTo>
                    <a:pt x="73057" y="185"/>
                  </a:lnTo>
                  <a:cubicBezTo>
                    <a:pt x="52897" y="2590"/>
                    <a:pt x="32552" y="17571"/>
                    <a:pt x="19791" y="38840"/>
                  </a:cubicBezTo>
                  <a:cubicBezTo>
                    <a:pt x="1" y="71946"/>
                    <a:pt x="3885" y="110786"/>
                    <a:pt x="28299" y="125212"/>
                  </a:cubicBezTo>
                  <a:cubicBezTo>
                    <a:pt x="32285" y="127639"/>
                    <a:pt x="36760" y="128929"/>
                    <a:pt x="41265" y="128929"/>
                  </a:cubicBezTo>
                  <a:cubicBezTo>
                    <a:pt x="41566" y="128929"/>
                    <a:pt x="41868" y="128923"/>
                    <a:pt x="42170" y="128912"/>
                  </a:cubicBezTo>
                  <a:cubicBezTo>
                    <a:pt x="47718" y="128727"/>
                    <a:pt x="53267" y="127802"/>
                    <a:pt x="58815" y="126507"/>
                  </a:cubicBezTo>
                  <a:cubicBezTo>
                    <a:pt x="65289" y="124658"/>
                    <a:pt x="72132" y="123733"/>
                    <a:pt x="78975" y="123548"/>
                  </a:cubicBezTo>
                  <a:cubicBezTo>
                    <a:pt x="85818" y="123733"/>
                    <a:pt x="92477" y="124658"/>
                    <a:pt x="99135" y="126507"/>
                  </a:cubicBezTo>
                  <a:cubicBezTo>
                    <a:pt x="104789" y="127774"/>
                    <a:pt x="110237" y="128990"/>
                    <a:pt x="115562" y="128990"/>
                  </a:cubicBezTo>
                  <a:cubicBezTo>
                    <a:pt x="120339" y="128990"/>
                    <a:pt x="125016" y="128011"/>
                    <a:pt x="129652" y="125212"/>
                  </a:cubicBezTo>
                  <a:cubicBezTo>
                    <a:pt x="154065" y="110786"/>
                    <a:pt x="157764" y="71946"/>
                    <a:pt x="138159" y="38840"/>
                  </a:cubicBezTo>
                  <a:cubicBezTo>
                    <a:pt x="125398" y="17571"/>
                    <a:pt x="104868" y="2590"/>
                    <a:pt x="84709" y="185"/>
                  </a:cubicBezTo>
                  <a:lnTo>
                    <a:pt x="82859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61"/>
            <p:cNvSpPr/>
            <p:nvPr/>
          </p:nvSpPr>
          <p:spPr>
            <a:xfrm>
              <a:off x="885425" y="1359950"/>
              <a:ext cx="1447275" cy="1735700"/>
            </a:xfrm>
            <a:custGeom>
              <a:avLst/>
              <a:gdLst/>
              <a:ahLst/>
              <a:cxnLst/>
              <a:rect l="l" t="t" r="r" b="b"/>
              <a:pathLst>
                <a:path w="57891" h="69428" extrusionOk="0">
                  <a:moveTo>
                    <a:pt x="22935" y="4694"/>
                  </a:moveTo>
                  <a:cubicBezTo>
                    <a:pt x="24969" y="4694"/>
                    <a:pt x="27004" y="5064"/>
                    <a:pt x="28853" y="5804"/>
                  </a:cubicBezTo>
                  <a:cubicBezTo>
                    <a:pt x="36066" y="8948"/>
                    <a:pt x="42725" y="16716"/>
                    <a:pt x="46609" y="26703"/>
                  </a:cubicBezTo>
                  <a:cubicBezTo>
                    <a:pt x="52712" y="42794"/>
                    <a:pt x="49753" y="59440"/>
                    <a:pt x="39950" y="63878"/>
                  </a:cubicBezTo>
                  <a:cubicBezTo>
                    <a:pt x="38303" y="64572"/>
                    <a:pt x="36533" y="64900"/>
                    <a:pt x="34775" y="64900"/>
                  </a:cubicBezTo>
                  <a:cubicBezTo>
                    <a:pt x="32783" y="64900"/>
                    <a:pt x="30806" y="64479"/>
                    <a:pt x="29038" y="63694"/>
                  </a:cubicBezTo>
                  <a:cubicBezTo>
                    <a:pt x="21640" y="60549"/>
                    <a:pt x="14982" y="52781"/>
                    <a:pt x="11283" y="42794"/>
                  </a:cubicBezTo>
                  <a:cubicBezTo>
                    <a:pt x="5180" y="26888"/>
                    <a:pt x="8139" y="10058"/>
                    <a:pt x="17941" y="5619"/>
                  </a:cubicBezTo>
                  <a:cubicBezTo>
                    <a:pt x="19421" y="5064"/>
                    <a:pt x="21270" y="4694"/>
                    <a:pt x="22935" y="4694"/>
                  </a:cubicBezTo>
                  <a:close/>
                  <a:moveTo>
                    <a:pt x="23197" y="0"/>
                  </a:moveTo>
                  <a:cubicBezTo>
                    <a:pt x="20782" y="0"/>
                    <a:pt x="18348" y="462"/>
                    <a:pt x="16092" y="1365"/>
                  </a:cubicBezTo>
                  <a:cubicBezTo>
                    <a:pt x="4070" y="6913"/>
                    <a:pt x="1" y="26148"/>
                    <a:pt x="6844" y="44459"/>
                  </a:cubicBezTo>
                  <a:cubicBezTo>
                    <a:pt x="11098" y="55741"/>
                    <a:pt x="18681" y="64433"/>
                    <a:pt x="27189" y="67947"/>
                  </a:cubicBezTo>
                  <a:cubicBezTo>
                    <a:pt x="29593" y="68872"/>
                    <a:pt x="32182" y="69427"/>
                    <a:pt x="34957" y="69427"/>
                  </a:cubicBezTo>
                  <a:cubicBezTo>
                    <a:pt x="37361" y="69427"/>
                    <a:pt x="39580" y="69057"/>
                    <a:pt x="41800" y="67947"/>
                  </a:cubicBezTo>
                  <a:cubicBezTo>
                    <a:pt x="53822" y="62584"/>
                    <a:pt x="57891" y="43349"/>
                    <a:pt x="50862" y="25039"/>
                  </a:cubicBezTo>
                  <a:cubicBezTo>
                    <a:pt x="46609" y="13757"/>
                    <a:pt x="39026" y="5064"/>
                    <a:pt x="30518" y="1550"/>
                  </a:cubicBezTo>
                  <a:cubicBezTo>
                    <a:pt x="28246" y="508"/>
                    <a:pt x="25731" y="0"/>
                    <a:pt x="2319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61"/>
            <p:cNvSpPr/>
            <p:nvPr/>
          </p:nvSpPr>
          <p:spPr>
            <a:xfrm>
              <a:off x="2170850" y="241050"/>
              <a:ext cx="1405650" cy="1763375"/>
            </a:xfrm>
            <a:custGeom>
              <a:avLst/>
              <a:gdLst/>
              <a:ahLst/>
              <a:cxnLst/>
              <a:rect l="l" t="t" r="r" b="b"/>
              <a:pathLst>
                <a:path w="56226" h="70535" extrusionOk="0">
                  <a:moveTo>
                    <a:pt x="23796" y="4622"/>
                  </a:moveTo>
                  <a:cubicBezTo>
                    <a:pt x="26113" y="4622"/>
                    <a:pt x="28367" y="5200"/>
                    <a:pt x="30332" y="6356"/>
                  </a:cubicBezTo>
                  <a:cubicBezTo>
                    <a:pt x="37545" y="10240"/>
                    <a:pt x="43464" y="18563"/>
                    <a:pt x="46423" y="28920"/>
                  </a:cubicBezTo>
                  <a:cubicBezTo>
                    <a:pt x="51047" y="45566"/>
                    <a:pt x="46608" y="61842"/>
                    <a:pt x="36436" y="65356"/>
                  </a:cubicBezTo>
                  <a:cubicBezTo>
                    <a:pt x="35217" y="65741"/>
                    <a:pt x="33955" y="65925"/>
                    <a:pt x="32686" y="65925"/>
                  </a:cubicBezTo>
                  <a:cubicBezTo>
                    <a:pt x="30295" y="65925"/>
                    <a:pt x="27883" y="65269"/>
                    <a:pt x="25709" y="64061"/>
                  </a:cubicBezTo>
                  <a:cubicBezTo>
                    <a:pt x="18680" y="60362"/>
                    <a:pt x="12762" y="51854"/>
                    <a:pt x="9803" y="41497"/>
                  </a:cubicBezTo>
                  <a:cubicBezTo>
                    <a:pt x="4994" y="24851"/>
                    <a:pt x="9433" y="8576"/>
                    <a:pt x="19605" y="5247"/>
                  </a:cubicBezTo>
                  <a:cubicBezTo>
                    <a:pt x="20992" y="4830"/>
                    <a:pt x="22405" y="4622"/>
                    <a:pt x="23796" y="4622"/>
                  </a:cubicBezTo>
                  <a:close/>
                  <a:moveTo>
                    <a:pt x="23512" y="1"/>
                  </a:moveTo>
                  <a:cubicBezTo>
                    <a:pt x="21696" y="1"/>
                    <a:pt x="19874" y="270"/>
                    <a:pt x="18126" y="808"/>
                  </a:cubicBezTo>
                  <a:cubicBezTo>
                    <a:pt x="5734" y="5062"/>
                    <a:pt x="0" y="23742"/>
                    <a:pt x="5364" y="42792"/>
                  </a:cubicBezTo>
                  <a:cubicBezTo>
                    <a:pt x="8693" y="54259"/>
                    <a:pt x="15536" y="63876"/>
                    <a:pt x="23674" y="68130"/>
                  </a:cubicBezTo>
                  <a:cubicBezTo>
                    <a:pt x="26448" y="69610"/>
                    <a:pt x="29593" y="70534"/>
                    <a:pt x="32737" y="70534"/>
                  </a:cubicBezTo>
                  <a:cubicBezTo>
                    <a:pt x="34586" y="70534"/>
                    <a:pt x="36251" y="70350"/>
                    <a:pt x="37915" y="69795"/>
                  </a:cubicBezTo>
                  <a:cubicBezTo>
                    <a:pt x="50492" y="65541"/>
                    <a:pt x="56225" y="46861"/>
                    <a:pt x="50862" y="27811"/>
                  </a:cubicBezTo>
                  <a:cubicBezTo>
                    <a:pt x="47533" y="16159"/>
                    <a:pt x="40690" y="6726"/>
                    <a:pt x="32552" y="2472"/>
                  </a:cubicBezTo>
                  <a:cubicBezTo>
                    <a:pt x="29845" y="825"/>
                    <a:pt x="26688" y="1"/>
                    <a:pt x="2351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61"/>
            <p:cNvSpPr/>
            <p:nvPr/>
          </p:nvSpPr>
          <p:spPr>
            <a:xfrm>
              <a:off x="5074575" y="1360525"/>
              <a:ext cx="1451900" cy="1735100"/>
            </a:xfrm>
            <a:custGeom>
              <a:avLst/>
              <a:gdLst/>
              <a:ahLst/>
              <a:cxnLst/>
              <a:rect l="l" t="t" r="r" b="b"/>
              <a:pathLst>
                <a:path w="58076" h="69404" extrusionOk="0">
                  <a:moveTo>
                    <a:pt x="34956" y="4671"/>
                  </a:moveTo>
                  <a:cubicBezTo>
                    <a:pt x="36806" y="4671"/>
                    <a:pt x="38470" y="5041"/>
                    <a:pt x="39950" y="5596"/>
                  </a:cubicBezTo>
                  <a:cubicBezTo>
                    <a:pt x="49937" y="10035"/>
                    <a:pt x="52897" y="26680"/>
                    <a:pt x="46793" y="42771"/>
                  </a:cubicBezTo>
                  <a:cubicBezTo>
                    <a:pt x="42909" y="52943"/>
                    <a:pt x="36251" y="60711"/>
                    <a:pt x="29038" y="63671"/>
                  </a:cubicBezTo>
                  <a:cubicBezTo>
                    <a:pt x="27172" y="64456"/>
                    <a:pt x="25201" y="64877"/>
                    <a:pt x="23236" y="64877"/>
                  </a:cubicBezTo>
                  <a:cubicBezTo>
                    <a:pt x="21502" y="64877"/>
                    <a:pt x="19773" y="64549"/>
                    <a:pt x="18126" y="63855"/>
                  </a:cubicBezTo>
                  <a:cubicBezTo>
                    <a:pt x="8138" y="59417"/>
                    <a:pt x="5179" y="42771"/>
                    <a:pt x="11283" y="26680"/>
                  </a:cubicBezTo>
                  <a:cubicBezTo>
                    <a:pt x="15167" y="16693"/>
                    <a:pt x="21825" y="8925"/>
                    <a:pt x="29038" y="5781"/>
                  </a:cubicBezTo>
                  <a:cubicBezTo>
                    <a:pt x="30887" y="5041"/>
                    <a:pt x="32922" y="4671"/>
                    <a:pt x="34956" y="4671"/>
                  </a:cubicBezTo>
                  <a:close/>
                  <a:moveTo>
                    <a:pt x="34494" y="1"/>
                  </a:moveTo>
                  <a:cubicBezTo>
                    <a:pt x="31997" y="1"/>
                    <a:pt x="29500" y="510"/>
                    <a:pt x="27188" y="1527"/>
                  </a:cubicBezTo>
                  <a:cubicBezTo>
                    <a:pt x="18866" y="5041"/>
                    <a:pt x="11283" y="13734"/>
                    <a:pt x="7029" y="25016"/>
                  </a:cubicBezTo>
                  <a:cubicBezTo>
                    <a:pt x="1" y="43326"/>
                    <a:pt x="4070" y="62561"/>
                    <a:pt x="16091" y="67924"/>
                  </a:cubicBezTo>
                  <a:cubicBezTo>
                    <a:pt x="18311" y="69034"/>
                    <a:pt x="20715" y="69404"/>
                    <a:pt x="23120" y="69404"/>
                  </a:cubicBezTo>
                  <a:cubicBezTo>
                    <a:pt x="25709" y="69404"/>
                    <a:pt x="28298" y="68849"/>
                    <a:pt x="30703" y="67924"/>
                  </a:cubicBezTo>
                  <a:cubicBezTo>
                    <a:pt x="39025" y="64410"/>
                    <a:pt x="46608" y="55718"/>
                    <a:pt x="51047" y="44436"/>
                  </a:cubicBezTo>
                  <a:cubicBezTo>
                    <a:pt x="58075" y="26125"/>
                    <a:pt x="53821" y="6890"/>
                    <a:pt x="41800" y="1527"/>
                  </a:cubicBezTo>
                  <a:cubicBezTo>
                    <a:pt x="39488" y="510"/>
                    <a:pt x="36991" y="1"/>
                    <a:pt x="3449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61"/>
            <p:cNvSpPr/>
            <p:nvPr/>
          </p:nvSpPr>
          <p:spPr>
            <a:xfrm>
              <a:off x="3835400" y="236425"/>
              <a:ext cx="1405650" cy="1768000"/>
            </a:xfrm>
            <a:custGeom>
              <a:avLst/>
              <a:gdLst/>
              <a:ahLst/>
              <a:cxnLst/>
              <a:rect l="l" t="t" r="r" b="b"/>
              <a:pathLst>
                <a:path w="56226" h="70720" extrusionOk="0">
                  <a:moveTo>
                    <a:pt x="32737" y="4692"/>
                  </a:moveTo>
                  <a:cubicBezTo>
                    <a:pt x="34032" y="4692"/>
                    <a:pt x="35326" y="4877"/>
                    <a:pt x="36436" y="5432"/>
                  </a:cubicBezTo>
                  <a:cubicBezTo>
                    <a:pt x="46608" y="8761"/>
                    <a:pt x="51047" y="25036"/>
                    <a:pt x="46423" y="41682"/>
                  </a:cubicBezTo>
                  <a:cubicBezTo>
                    <a:pt x="43464" y="52039"/>
                    <a:pt x="37361" y="60547"/>
                    <a:pt x="30333" y="64246"/>
                  </a:cubicBezTo>
                  <a:cubicBezTo>
                    <a:pt x="28284" y="65451"/>
                    <a:pt x="25922" y="66028"/>
                    <a:pt x="23501" y="66028"/>
                  </a:cubicBezTo>
                  <a:cubicBezTo>
                    <a:pt x="22206" y="66028"/>
                    <a:pt x="20895" y="65863"/>
                    <a:pt x="19606" y="65541"/>
                  </a:cubicBezTo>
                  <a:cubicBezTo>
                    <a:pt x="9433" y="62027"/>
                    <a:pt x="5179" y="45751"/>
                    <a:pt x="9803" y="29105"/>
                  </a:cubicBezTo>
                  <a:cubicBezTo>
                    <a:pt x="12762" y="18748"/>
                    <a:pt x="18681" y="10425"/>
                    <a:pt x="25709" y="6541"/>
                  </a:cubicBezTo>
                  <a:cubicBezTo>
                    <a:pt x="27928" y="5432"/>
                    <a:pt x="30333" y="4877"/>
                    <a:pt x="32737" y="4692"/>
                  </a:cubicBezTo>
                  <a:close/>
                  <a:moveTo>
                    <a:pt x="32633" y="1"/>
                  </a:moveTo>
                  <a:cubicBezTo>
                    <a:pt x="29463" y="1"/>
                    <a:pt x="26381" y="825"/>
                    <a:pt x="23674" y="2472"/>
                  </a:cubicBezTo>
                  <a:cubicBezTo>
                    <a:pt x="15537" y="6726"/>
                    <a:pt x="8693" y="16344"/>
                    <a:pt x="5364" y="27811"/>
                  </a:cubicBezTo>
                  <a:cubicBezTo>
                    <a:pt x="1" y="46676"/>
                    <a:pt x="5734" y="65726"/>
                    <a:pt x="18126" y="69795"/>
                  </a:cubicBezTo>
                  <a:cubicBezTo>
                    <a:pt x="19975" y="70350"/>
                    <a:pt x="21640" y="70719"/>
                    <a:pt x="23490" y="70719"/>
                  </a:cubicBezTo>
                  <a:cubicBezTo>
                    <a:pt x="26634" y="70719"/>
                    <a:pt x="29778" y="69795"/>
                    <a:pt x="32552" y="68315"/>
                  </a:cubicBezTo>
                  <a:cubicBezTo>
                    <a:pt x="40690" y="63876"/>
                    <a:pt x="47533" y="54444"/>
                    <a:pt x="50862" y="42792"/>
                  </a:cubicBezTo>
                  <a:cubicBezTo>
                    <a:pt x="56226" y="23927"/>
                    <a:pt x="50492" y="5062"/>
                    <a:pt x="38101" y="808"/>
                  </a:cubicBezTo>
                  <a:cubicBezTo>
                    <a:pt x="36285" y="270"/>
                    <a:pt x="34444" y="1"/>
                    <a:pt x="32633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0" name="Google Shape;990;p61"/>
          <p:cNvSpPr/>
          <p:nvPr/>
        </p:nvSpPr>
        <p:spPr>
          <a:xfrm rot="-5400000" flipH="1">
            <a:off x="2274601" y="53663"/>
            <a:ext cx="308607" cy="1369915"/>
          </a:xfrm>
          <a:custGeom>
            <a:avLst/>
            <a:gdLst/>
            <a:ahLst/>
            <a:cxnLst/>
            <a:rect l="l" t="t" r="r" b="b"/>
            <a:pathLst>
              <a:path w="42699" h="189542" extrusionOk="0">
                <a:moveTo>
                  <a:pt x="21288" y="1"/>
                </a:moveTo>
                <a:cubicBezTo>
                  <a:pt x="20679" y="1"/>
                  <a:pt x="20071" y="147"/>
                  <a:pt x="19778" y="440"/>
                </a:cubicBezTo>
                <a:lnTo>
                  <a:pt x="1047" y="19232"/>
                </a:lnTo>
                <a:cubicBezTo>
                  <a:pt x="0" y="20279"/>
                  <a:pt x="31" y="20248"/>
                  <a:pt x="1078" y="21358"/>
                </a:cubicBezTo>
                <a:cubicBezTo>
                  <a:pt x="1340" y="21635"/>
                  <a:pt x="1540" y="21773"/>
                  <a:pt x="1744" y="21773"/>
                </a:cubicBezTo>
                <a:cubicBezTo>
                  <a:pt x="1949" y="21773"/>
                  <a:pt x="2157" y="21635"/>
                  <a:pt x="2434" y="21358"/>
                </a:cubicBezTo>
                <a:cubicBezTo>
                  <a:pt x="7979" y="15781"/>
                  <a:pt x="13524" y="10205"/>
                  <a:pt x="19070" y="4629"/>
                </a:cubicBezTo>
                <a:cubicBezTo>
                  <a:pt x="19316" y="4352"/>
                  <a:pt x="19501" y="4075"/>
                  <a:pt x="19686" y="3767"/>
                </a:cubicBezTo>
                <a:lnTo>
                  <a:pt x="20025" y="4013"/>
                </a:lnTo>
                <a:lnTo>
                  <a:pt x="20025" y="188209"/>
                </a:lnTo>
                <a:lnTo>
                  <a:pt x="20025" y="189071"/>
                </a:lnTo>
                <a:cubicBezTo>
                  <a:pt x="20025" y="189226"/>
                  <a:pt x="20025" y="189472"/>
                  <a:pt x="20179" y="189472"/>
                </a:cubicBezTo>
                <a:cubicBezTo>
                  <a:pt x="20533" y="189518"/>
                  <a:pt x="20887" y="189541"/>
                  <a:pt x="21238" y="189541"/>
                </a:cubicBezTo>
                <a:cubicBezTo>
                  <a:pt x="21588" y="189541"/>
                  <a:pt x="21935" y="189518"/>
                  <a:pt x="22274" y="189472"/>
                </a:cubicBezTo>
                <a:cubicBezTo>
                  <a:pt x="22736" y="189380"/>
                  <a:pt x="22489" y="188763"/>
                  <a:pt x="22489" y="188363"/>
                </a:cubicBezTo>
                <a:lnTo>
                  <a:pt x="22489" y="5461"/>
                </a:lnTo>
                <a:lnTo>
                  <a:pt x="22489" y="4506"/>
                </a:lnTo>
                <a:cubicBezTo>
                  <a:pt x="22520" y="4352"/>
                  <a:pt x="22428" y="4106"/>
                  <a:pt x="22643" y="4013"/>
                </a:cubicBezTo>
                <a:cubicBezTo>
                  <a:pt x="22681" y="3999"/>
                  <a:pt x="22715" y="3993"/>
                  <a:pt x="22746" y="3993"/>
                </a:cubicBezTo>
                <a:cubicBezTo>
                  <a:pt x="22919" y="3993"/>
                  <a:pt x="23001" y="4181"/>
                  <a:pt x="23105" y="4260"/>
                </a:cubicBezTo>
                <a:cubicBezTo>
                  <a:pt x="23321" y="4444"/>
                  <a:pt x="23475" y="4629"/>
                  <a:pt x="23660" y="4814"/>
                </a:cubicBezTo>
                <a:cubicBezTo>
                  <a:pt x="29205" y="10359"/>
                  <a:pt x="34750" y="15905"/>
                  <a:pt x="40265" y="21481"/>
                </a:cubicBezTo>
                <a:cubicBezTo>
                  <a:pt x="40537" y="21769"/>
                  <a:pt x="40767" y="21932"/>
                  <a:pt x="40986" y="21932"/>
                </a:cubicBezTo>
                <a:cubicBezTo>
                  <a:pt x="41189" y="21932"/>
                  <a:pt x="41382" y="21792"/>
                  <a:pt x="41590" y="21481"/>
                </a:cubicBezTo>
                <a:cubicBezTo>
                  <a:pt x="41713" y="21327"/>
                  <a:pt x="41836" y="21204"/>
                  <a:pt x="41990" y="21080"/>
                </a:cubicBezTo>
                <a:cubicBezTo>
                  <a:pt x="42699" y="20587"/>
                  <a:pt x="42545" y="20218"/>
                  <a:pt x="41990" y="19694"/>
                </a:cubicBezTo>
                <a:cubicBezTo>
                  <a:pt x="35582" y="13286"/>
                  <a:pt x="29205" y="6878"/>
                  <a:pt x="22797" y="440"/>
                </a:cubicBezTo>
                <a:cubicBezTo>
                  <a:pt x="22505" y="147"/>
                  <a:pt x="21896" y="1"/>
                  <a:pt x="2128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1" name="Google Shape;991;p61"/>
          <p:cNvSpPr/>
          <p:nvPr/>
        </p:nvSpPr>
        <p:spPr>
          <a:xfrm rot="5400000">
            <a:off x="5995401" y="3719938"/>
            <a:ext cx="308607" cy="1369915"/>
          </a:xfrm>
          <a:custGeom>
            <a:avLst/>
            <a:gdLst/>
            <a:ahLst/>
            <a:cxnLst/>
            <a:rect l="l" t="t" r="r" b="b"/>
            <a:pathLst>
              <a:path w="42699" h="189542" extrusionOk="0">
                <a:moveTo>
                  <a:pt x="21288" y="1"/>
                </a:moveTo>
                <a:cubicBezTo>
                  <a:pt x="20679" y="1"/>
                  <a:pt x="20071" y="147"/>
                  <a:pt x="19778" y="440"/>
                </a:cubicBezTo>
                <a:lnTo>
                  <a:pt x="1047" y="19232"/>
                </a:lnTo>
                <a:cubicBezTo>
                  <a:pt x="0" y="20279"/>
                  <a:pt x="31" y="20248"/>
                  <a:pt x="1078" y="21358"/>
                </a:cubicBezTo>
                <a:cubicBezTo>
                  <a:pt x="1340" y="21635"/>
                  <a:pt x="1540" y="21773"/>
                  <a:pt x="1744" y="21773"/>
                </a:cubicBezTo>
                <a:cubicBezTo>
                  <a:pt x="1949" y="21773"/>
                  <a:pt x="2157" y="21635"/>
                  <a:pt x="2434" y="21358"/>
                </a:cubicBezTo>
                <a:cubicBezTo>
                  <a:pt x="7979" y="15781"/>
                  <a:pt x="13524" y="10205"/>
                  <a:pt x="19070" y="4629"/>
                </a:cubicBezTo>
                <a:cubicBezTo>
                  <a:pt x="19316" y="4352"/>
                  <a:pt x="19501" y="4075"/>
                  <a:pt x="19686" y="3767"/>
                </a:cubicBezTo>
                <a:lnTo>
                  <a:pt x="20025" y="4013"/>
                </a:lnTo>
                <a:lnTo>
                  <a:pt x="20025" y="188209"/>
                </a:lnTo>
                <a:lnTo>
                  <a:pt x="20025" y="189071"/>
                </a:lnTo>
                <a:cubicBezTo>
                  <a:pt x="20025" y="189226"/>
                  <a:pt x="20025" y="189472"/>
                  <a:pt x="20179" y="189472"/>
                </a:cubicBezTo>
                <a:cubicBezTo>
                  <a:pt x="20533" y="189518"/>
                  <a:pt x="20887" y="189541"/>
                  <a:pt x="21238" y="189541"/>
                </a:cubicBezTo>
                <a:cubicBezTo>
                  <a:pt x="21588" y="189541"/>
                  <a:pt x="21935" y="189518"/>
                  <a:pt x="22274" y="189472"/>
                </a:cubicBezTo>
                <a:cubicBezTo>
                  <a:pt x="22736" y="189380"/>
                  <a:pt x="22489" y="188763"/>
                  <a:pt x="22489" y="188363"/>
                </a:cubicBezTo>
                <a:lnTo>
                  <a:pt x="22489" y="5461"/>
                </a:lnTo>
                <a:lnTo>
                  <a:pt x="22489" y="4506"/>
                </a:lnTo>
                <a:cubicBezTo>
                  <a:pt x="22520" y="4352"/>
                  <a:pt x="22428" y="4106"/>
                  <a:pt x="22643" y="4013"/>
                </a:cubicBezTo>
                <a:cubicBezTo>
                  <a:pt x="22681" y="3999"/>
                  <a:pt x="22715" y="3993"/>
                  <a:pt x="22746" y="3993"/>
                </a:cubicBezTo>
                <a:cubicBezTo>
                  <a:pt x="22919" y="3993"/>
                  <a:pt x="23001" y="4181"/>
                  <a:pt x="23105" y="4260"/>
                </a:cubicBezTo>
                <a:cubicBezTo>
                  <a:pt x="23321" y="4444"/>
                  <a:pt x="23475" y="4629"/>
                  <a:pt x="23660" y="4814"/>
                </a:cubicBezTo>
                <a:cubicBezTo>
                  <a:pt x="29205" y="10359"/>
                  <a:pt x="34750" y="15905"/>
                  <a:pt x="40265" y="21481"/>
                </a:cubicBezTo>
                <a:cubicBezTo>
                  <a:pt x="40537" y="21769"/>
                  <a:pt x="40767" y="21932"/>
                  <a:pt x="40986" y="21932"/>
                </a:cubicBezTo>
                <a:cubicBezTo>
                  <a:pt x="41189" y="21932"/>
                  <a:pt x="41382" y="21792"/>
                  <a:pt x="41590" y="21481"/>
                </a:cubicBezTo>
                <a:cubicBezTo>
                  <a:pt x="41713" y="21327"/>
                  <a:pt x="41836" y="21204"/>
                  <a:pt x="41990" y="21080"/>
                </a:cubicBezTo>
                <a:cubicBezTo>
                  <a:pt x="42699" y="20587"/>
                  <a:pt x="42545" y="20218"/>
                  <a:pt x="41990" y="19694"/>
                </a:cubicBezTo>
                <a:cubicBezTo>
                  <a:pt x="35582" y="13286"/>
                  <a:pt x="29205" y="6878"/>
                  <a:pt x="22797" y="440"/>
                </a:cubicBezTo>
                <a:cubicBezTo>
                  <a:pt x="22505" y="147"/>
                  <a:pt x="21896" y="1"/>
                  <a:pt x="2128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mammal, white, dog&#10;&#10;Description automatically generated">
            <a:extLst>
              <a:ext uri="{FF2B5EF4-FFF2-40B4-BE49-F238E27FC236}">
                <a16:creationId xmlns:a16="http://schemas.microsoft.com/office/drawing/2014/main" id="{364154AD-AAC7-D0F2-D9C2-53A400F9B4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643" r="21338"/>
          <a:stretch/>
        </p:blipFill>
        <p:spPr>
          <a:xfrm>
            <a:off x="0" y="533803"/>
            <a:ext cx="3514113" cy="4075893"/>
          </a:xfrm>
          <a:prstGeom prst="rect">
            <a:avLst/>
          </a:prstGeom>
        </p:spPr>
      </p:pic>
      <p:sp>
        <p:nvSpPr>
          <p:cNvPr id="642" name="Google Shape;642;p50"/>
          <p:cNvSpPr txBox="1">
            <a:spLocks noGrp="1"/>
          </p:cNvSpPr>
          <p:nvPr>
            <p:ph type="title"/>
          </p:nvPr>
        </p:nvSpPr>
        <p:spPr>
          <a:xfrm>
            <a:off x="3765233" y="2876550"/>
            <a:ext cx="45603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Caso de estudio</a:t>
            </a:r>
            <a:endParaRPr sz="2800" dirty="0"/>
          </a:p>
        </p:txBody>
      </p:sp>
      <p:sp>
        <p:nvSpPr>
          <p:cNvPr id="643" name="Google Shape;643;p50"/>
          <p:cNvSpPr txBox="1">
            <a:spLocks noGrp="1"/>
          </p:cNvSpPr>
          <p:nvPr>
            <p:ph type="title" idx="2"/>
          </p:nvPr>
        </p:nvSpPr>
        <p:spPr>
          <a:xfrm>
            <a:off x="6783258" y="984150"/>
            <a:ext cx="1435800" cy="166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645" name="Google Shape;645;p50"/>
          <p:cNvSpPr txBox="1">
            <a:spLocks noGrp="1"/>
          </p:cNvSpPr>
          <p:nvPr>
            <p:ph type="subTitle" idx="3"/>
          </p:nvPr>
        </p:nvSpPr>
        <p:spPr>
          <a:xfrm rot="5400000">
            <a:off x="7295333" y="2438316"/>
            <a:ext cx="2969833" cy="4086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i="1" dirty="0"/>
              <a:t>Animal Shelter</a:t>
            </a:r>
            <a:r>
              <a:rPr lang="en" dirty="0"/>
              <a:t> </a:t>
            </a:r>
            <a:r>
              <a:rPr lang="en" b="1" dirty="0"/>
              <a:t>OUTCOMES</a:t>
            </a:r>
            <a:endParaRPr dirty="0"/>
          </a:p>
        </p:txBody>
      </p:sp>
      <p:grpSp>
        <p:nvGrpSpPr>
          <p:cNvPr id="647" name="Google Shape;647;p50"/>
          <p:cNvGrpSpPr/>
          <p:nvPr/>
        </p:nvGrpSpPr>
        <p:grpSpPr>
          <a:xfrm rot="254532" flipH="1">
            <a:off x="3736373" y="2425083"/>
            <a:ext cx="411797" cy="372234"/>
            <a:chOff x="885425" y="236425"/>
            <a:chExt cx="5641050" cy="5099100"/>
          </a:xfrm>
        </p:grpSpPr>
        <p:sp>
          <p:nvSpPr>
            <p:cNvPr id="648" name="Google Shape;648;p50"/>
            <p:cNvSpPr/>
            <p:nvPr/>
          </p:nvSpPr>
          <p:spPr>
            <a:xfrm>
              <a:off x="1731575" y="2110750"/>
              <a:ext cx="3944125" cy="3224775"/>
            </a:xfrm>
            <a:custGeom>
              <a:avLst/>
              <a:gdLst/>
              <a:ahLst/>
              <a:cxnLst/>
              <a:rect l="l" t="t" r="r" b="b"/>
              <a:pathLst>
                <a:path w="157765" h="128991" extrusionOk="0">
                  <a:moveTo>
                    <a:pt x="82674" y="4439"/>
                  </a:moveTo>
                  <a:cubicBezTo>
                    <a:pt x="83229" y="4439"/>
                    <a:pt x="83784" y="4624"/>
                    <a:pt x="84339" y="4624"/>
                  </a:cubicBezTo>
                  <a:cubicBezTo>
                    <a:pt x="103019" y="6844"/>
                    <a:pt x="122254" y="20900"/>
                    <a:pt x="134275" y="41060"/>
                  </a:cubicBezTo>
                  <a:cubicBezTo>
                    <a:pt x="152586" y="71946"/>
                    <a:pt x="149441" y="107827"/>
                    <a:pt x="127247" y="121144"/>
                  </a:cubicBezTo>
                  <a:cubicBezTo>
                    <a:pt x="123531" y="123340"/>
                    <a:pt x="119698" y="124147"/>
                    <a:pt x="115644" y="124147"/>
                  </a:cubicBezTo>
                  <a:cubicBezTo>
                    <a:pt x="110822" y="124147"/>
                    <a:pt x="105686" y="123005"/>
                    <a:pt x="100060" y="121698"/>
                  </a:cubicBezTo>
                  <a:cubicBezTo>
                    <a:pt x="93216" y="119756"/>
                    <a:pt x="86096" y="118785"/>
                    <a:pt x="78975" y="118785"/>
                  </a:cubicBezTo>
                  <a:cubicBezTo>
                    <a:pt x="71854" y="118785"/>
                    <a:pt x="64734" y="119756"/>
                    <a:pt x="57891" y="121698"/>
                  </a:cubicBezTo>
                  <a:cubicBezTo>
                    <a:pt x="52364" y="123005"/>
                    <a:pt x="47220" y="124147"/>
                    <a:pt x="42369" y="124147"/>
                  </a:cubicBezTo>
                  <a:cubicBezTo>
                    <a:pt x="38291" y="124147"/>
                    <a:pt x="34420" y="123340"/>
                    <a:pt x="30703" y="121144"/>
                  </a:cubicBezTo>
                  <a:cubicBezTo>
                    <a:pt x="8509" y="107827"/>
                    <a:pt x="5365" y="71946"/>
                    <a:pt x="23860" y="41060"/>
                  </a:cubicBezTo>
                  <a:cubicBezTo>
                    <a:pt x="35881" y="20900"/>
                    <a:pt x="54931" y="6844"/>
                    <a:pt x="73612" y="4624"/>
                  </a:cubicBezTo>
                  <a:cubicBezTo>
                    <a:pt x="74166" y="4439"/>
                    <a:pt x="74906" y="4439"/>
                    <a:pt x="75461" y="4439"/>
                  </a:cubicBezTo>
                  <a:close/>
                  <a:moveTo>
                    <a:pt x="75091" y="0"/>
                  </a:moveTo>
                  <a:lnTo>
                    <a:pt x="73057" y="185"/>
                  </a:lnTo>
                  <a:cubicBezTo>
                    <a:pt x="52897" y="2590"/>
                    <a:pt x="32552" y="17571"/>
                    <a:pt x="19791" y="38840"/>
                  </a:cubicBezTo>
                  <a:cubicBezTo>
                    <a:pt x="1" y="71946"/>
                    <a:pt x="3885" y="110786"/>
                    <a:pt x="28299" y="125212"/>
                  </a:cubicBezTo>
                  <a:cubicBezTo>
                    <a:pt x="32285" y="127639"/>
                    <a:pt x="36760" y="128929"/>
                    <a:pt x="41265" y="128929"/>
                  </a:cubicBezTo>
                  <a:cubicBezTo>
                    <a:pt x="41566" y="128929"/>
                    <a:pt x="41868" y="128923"/>
                    <a:pt x="42170" y="128912"/>
                  </a:cubicBezTo>
                  <a:cubicBezTo>
                    <a:pt x="47718" y="128727"/>
                    <a:pt x="53267" y="127802"/>
                    <a:pt x="58815" y="126507"/>
                  </a:cubicBezTo>
                  <a:cubicBezTo>
                    <a:pt x="65289" y="124658"/>
                    <a:pt x="72132" y="123733"/>
                    <a:pt x="78975" y="123548"/>
                  </a:cubicBezTo>
                  <a:cubicBezTo>
                    <a:pt x="85818" y="123733"/>
                    <a:pt x="92477" y="124658"/>
                    <a:pt x="99135" y="126507"/>
                  </a:cubicBezTo>
                  <a:cubicBezTo>
                    <a:pt x="104789" y="127774"/>
                    <a:pt x="110237" y="128990"/>
                    <a:pt x="115562" y="128990"/>
                  </a:cubicBezTo>
                  <a:cubicBezTo>
                    <a:pt x="120339" y="128990"/>
                    <a:pt x="125016" y="128011"/>
                    <a:pt x="129652" y="125212"/>
                  </a:cubicBezTo>
                  <a:cubicBezTo>
                    <a:pt x="154065" y="110786"/>
                    <a:pt x="157764" y="71946"/>
                    <a:pt x="138159" y="38840"/>
                  </a:cubicBezTo>
                  <a:cubicBezTo>
                    <a:pt x="125398" y="17571"/>
                    <a:pt x="104868" y="2590"/>
                    <a:pt x="84709" y="185"/>
                  </a:cubicBezTo>
                  <a:lnTo>
                    <a:pt x="82859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50"/>
            <p:cNvSpPr/>
            <p:nvPr/>
          </p:nvSpPr>
          <p:spPr>
            <a:xfrm>
              <a:off x="885425" y="1359950"/>
              <a:ext cx="1447275" cy="1735700"/>
            </a:xfrm>
            <a:custGeom>
              <a:avLst/>
              <a:gdLst/>
              <a:ahLst/>
              <a:cxnLst/>
              <a:rect l="l" t="t" r="r" b="b"/>
              <a:pathLst>
                <a:path w="57891" h="69428" extrusionOk="0">
                  <a:moveTo>
                    <a:pt x="22935" y="4694"/>
                  </a:moveTo>
                  <a:cubicBezTo>
                    <a:pt x="24969" y="4694"/>
                    <a:pt x="27004" y="5064"/>
                    <a:pt x="28853" y="5804"/>
                  </a:cubicBezTo>
                  <a:cubicBezTo>
                    <a:pt x="36066" y="8948"/>
                    <a:pt x="42725" y="16716"/>
                    <a:pt x="46609" y="26703"/>
                  </a:cubicBezTo>
                  <a:cubicBezTo>
                    <a:pt x="52712" y="42794"/>
                    <a:pt x="49753" y="59440"/>
                    <a:pt x="39950" y="63878"/>
                  </a:cubicBezTo>
                  <a:cubicBezTo>
                    <a:pt x="38303" y="64572"/>
                    <a:pt x="36533" y="64900"/>
                    <a:pt x="34775" y="64900"/>
                  </a:cubicBezTo>
                  <a:cubicBezTo>
                    <a:pt x="32783" y="64900"/>
                    <a:pt x="30806" y="64479"/>
                    <a:pt x="29038" y="63694"/>
                  </a:cubicBezTo>
                  <a:cubicBezTo>
                    <a:pt x="21640" y="60549"/>
                    <a:pt x="14982" y="52781"/>
                    <a:pt x="11283" y="42794"/>
                  </a:cubicBezTo>
                  <a:cubicBezTo>
                    <a:pt x="5180" y="26888"/>
                    <a:pt x="8139" y="10058"/>
                    <a:pt x="17941" y="5619"/>
                  </a:cubicBezTo>
                  <a:cubicBezTo>
                    <a:pt x="19421" y="5064"/>
                    <a:pt x="21270" y="4694"/>
                    <a:pt x="22935" y="4694"/>
                  </a:cubicBezTo>
                  <a:close/>
                  <a:moveTo>
                    <a:pt x="23197" y="0"/>
                  </a:moveTo>
                  <a:cubicBezTo>
                    <a:pt x="20782" y="0"/>
                    <a:pt x="18348" y="462"/>
                    <a:pt x="16092" y="1365"/>
                  </a:cubicBezTo>
                  <a:cubicBezTo>
                    <a:pt x="4070" y="6913"/>
                    <a:pt x="1" y="26148"/>
                    <a:pt x="6844" y="44459"/>
                  </a:cubicBezTo>
                  <a:cubicBezTo>
                    <a:pt x="11098" y="55741"/>
                    <a:pt x="18681" y="64433"/>
                    <a:pt x="27189" y="67947"/>
                  </a:cubicBezTo>
                  <a:cubicBezTo>
                    <a:pt x="29593" y="68872"/>
                    <a:pt x="32182" y="69427"/>
                    <a:pt x="34957" y="69427"/>
                  </a:cubicBezTo>
                  <a:cubicBezTo>
                    <a:pt x="37361" y="69427"/>
                    <a:pt x="39580" y="69057"/>
                    <a:pt x="41800" y="67947"/>
                  </a:cubicBezTo>
                  <a:cubicBezTo>
                    <a:pt x="53822" y="62584"/>
                    <a:pt x="57891" y="43349"/>
                    <a:pt x="50862" y="25039"/>
                  </a:cubicBezTo>
                  <a:cubicBezTo>
                    <a:pt x="46609" y="13757"/>
                    <a:pt x="39026" y="5064"/>
                    <a:pt x="30518" y="1550"/>
                  </a:cubicBezTo>
                  <a:cubicBezTo>
                    <a:pt x="28246" y="508"/>
                    <a:pt x="25731" y="0"/>
                    <a:pt x="2319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50"/>
            <p:cNvSpPr/>
            <p:nvPr/>
          </p:nvSpPr>
          <p:spPr>
            <a:xfrm>
              <a:off x="2170850" y="241050"/>
              <a:ext cx="1405650" cy="1763375"/>
            </a:xfrm>
            <a:custGeom>
              <a:avLst/>
              <a:gdLst/>
              <a:ahLst/>
              <a:cxnLst/>
              <a:rect l="l" t="t" r="r" b="b"/>
              <a:pathLst>
                <a:path w="56226" h="70535" extrusionOk="0">
                  <a:moveTo>
                    <a:pt x="23796" y="4622"/>
                  </a:moveTo>
                  <a:cubicBezTo>
                    <a:pt x="26113" y="4622"/>
                    <a:pt x="28367" y="5200"/>
                    <a:pt x="30332" y="6356"/>
                  </a:cubicBezTo>
                  <a:cubicBezTo>
                    <a:pt x="37545" y="10240"/>
                    <a:pt x="43464" y="18563"/>
                    <a:pt x="46423" y="28920"/>
                  </a:cubicBezTo>
                  <a:cubicBezTo>
                    <a:pt x="51047" y="45566"/>
                    <a:pt x="46608" y="61842"/>
                    <a:pt x="36436" y="65356"/>
                  </a:cubicBezTo>
                  <a:cubicBezTo>
                    <a:pt x="35217" y="65741"/>
                    <a:pt x="33955" y="65925"/>
                    <a:pt x="32686" y="65925"/>
                  </a:cubicBezTo>
                  <a:cubicBezTo>
                    <a:pt x="30295" y="65925"/>
                    <a:pt x="27883" y="65269"/>
                    <a:pt x="25709" y="64061"/>
                  </a:cubicBezTo>
                  <a:cubicBezTo>
                    <a:pt x="18680" y="60362"/>
                    <a:pt x="12762" y="51854"/>
                    <a:pt x="9803" y="41497"/>
                  </a:cubicBezTo>
                  <a:cubicBezTo>
                    <a:pt x="4994" y="24851"/>
                    <a:pt x="9433" y="8576"/>
                    <a:pt x="19605" y="5247"/>
                  </a:cubicBezTo>
                  <a:cubicBezTo>
                    <a:pt x="20992" y="4830"/>
                    <a:pt x="22405" y="4622"/>
                    <a:pt x="23796" y="4622"/>
                  </a:cubicBezTo>
                  <a:close/>
                  <a:moveTo>
                    <a:pt x="23512" y="1"/>
                  </a:moveTo>
                  <a:cubicBezTo>
                    <a:pt x="21696" y="1"/>
                    <a:pt x="19874" y="270"/>
                    <a:pt x="18126" y="808"/>
                  </a:cubicBezTo>
                  <a:cubicBezTo>
                    <a:pt x="5734" y="5062"/>
                    <a:pt x="0" y="23742"/>
                    <a:pt x="5364" y="42792"/>
                  </a:cubicBezTo>
                  <a:cubicBezTo>
                    <a:pt x="8693" y="54259"/>
                    <a:pt x="15536" y="63876"/>
                    <a:pt x="23674" y="68130"/>
                  </a:cubicBezTo>
                  <a:cubicBezTo>
                    <a:pt x="26448" y="69610"/>
                    <a:pt x="29593" y="70534"/>
                    <a:pt x="32737" y="70534"/>
                  </a:cubicBezTo>
                  <a:cubicBezTo>
                    <a:pt x="34586" y="70534"/>
                    <a:pt x="36251" y="70350"/>
                    <a:pt x="37915" y="69795"/>
                  </a:cubicBezTo>
                  <a:cubicBezTo>
                    <a:pt x="50492" y="65541"/>
                    <a:pt x="56225" y="46861"/>
                    <a:pt x="50862" y="27811"/>
                  </a:cubicBezTo>
                  <a:cubicBezTo>
                    <a:pt x="47533" y="16159"/>
                    <a:pt x="40690" y="6726"/>
                    <a:pt x="32552" y="2472"/>
                  </a:cubicBezTo>
                  <a:cubicBezTo>
                    <a:pt x="29845" y="825"/>
                    <a:pt x="26688" y="1"/>
                    <a:pt x="2351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50"/>
            <p:cNvSpPr/>
            <p:nvPr/>
          </p:nvSpPr>
          <p:spPr>
            <a:xfrm>
              <a:off x="5074575" y="1360525"/>
              <a:ext cx="1451900" cy="1735100"/>
            </a:xfrm>
            <a:custGeom>
              <a:avLst/>
              <a:gdLst/>
              <a:ahLst/>
              <a:cxnLst/>
              <a:rect l="l" t="t" r="r" b="b"/>
              <a:pathLst>
                <a:path w="58076" h="69404" extrusionOk="0">
                  <a:moveTo>
                    <a:pt x="34956" y="4671"/>
                  </a:moveTo>
                  <a:cubicBezTo>
                    <a:pt x="36806" y="4671"/>
                    <a:pt x="38470" y="5041"/>
                    <a:pt x="39950" y="5596"/>
                  </a:cubicBezTo>
                  <a:cubicBezTo>
                    <a:pt x="49937" y="10035"/>
                    <a:pt x="52897" y="26680"/>
                    <a:pt x="46793" y="42771"/>
                  </a:cubicBezTo>
                  <a:cubicBezTo>
                    <a:pt x="42909" y="52943"/>
                    <a:pt x="36251" y="60711"/>
                    <a:pt x="29038" y="63671"/>
                  </a:cubicBezTo>
                  <a:cubicBezTo>
                    <a:pt x="27172" y="64456"/>
                    <a:pt x="25201" y="64877"/>
                    <a:pt x="23236" y="64877"/>
                  </a:cubicBezTo>
                  <a:cubicBezTo>
                    <a:pt x="21502" y="64877"/>
                    <a:pt x="19773" y="64549"/>
                    <a:pt x="18126" y="63855"/>
                  </a:cubicBezTo>
                  <a:cubicBezTo>
                    <a:pt x="8138" y="59417"/>
                    <a:pt x="5179" y="42771"/>
                    <a:pt x="11283" y="26680"/>
                  </a:cubicBezTo>
                  <a:cubicBezTo>
                    <a:pt x="15167" y="16693"/>
                    <a:pt x="21825" y="8925"/>
                    <a:pt x="29038" y="5781"/>
                  </a:cubicBezTo>
                  <a:cubicBezTo>
                    <a:pt x="30887" y="5041"/>
                    <a:pt x="32922" y="4671"/>
                    <a:pt x="34956" y="4671"/>
                  </a:cubicBezTo>
                  <a:close/>
                  <a:moveTo>
                    <a:pt x="34494" y="1"/>
                  </a:moveTo>
                  <a:cubicBezTo>
                    <a:pt x="31997" y="1"/>
                    <a:pt x="29500" y="510"/>
                    <a:pt x="27188" y="1527"/>
                  </a:cubicBezTo>
                  <a:cubicBezTo>
                    <a:pt x="18866" y="5041"/>
                    <a:pt x="11283" y="13734"/>
                    <a:pt x="7029" y="25016"/>
                  </a:cubicBezTo>
                  <a:cubicBezTo>
                    <a:pt x="1" y="43326"/>
                    <a:pt x="4070" y="62561"/>
                    <a:pt x="16091" y="67924"/>
                  </a:cubicBezTo>
                  <a:cubicBezTo>
                    <a:pt x="18311" y="69034"/>
                    <a:pt x="20715" y="69404"/>
                    <a:pt x="23120" y="69404"/>
                  </a:cubicBezTo>
                  <a:cubicBezTo>
                    <a:pt x="25709" y="69404"/>
                    <a:pt x="28298" y="68849"/>
                    <a:pt x="30703" y="67924"/>
                  </a:cubicBezTo>
                  <a:cubicBezTo>
                    <a:pt x="39025" y="64410"/>
                    <a:pt x="46608" y="55718"/>
                    <a:pt x="51047" y="44436"/>
                  </a:cubicBezTo>
                  <a:cubicBezTo>
                    <a:pt x="58075" y="26125"/>
                    <a:pt x="53821" y="6890"/>
                    <a:pt x="41800" y="1527"/>
                  </a:cubicBezTo>
                  <a:cubicBezTo>
                    <a:pt x="39488" y="510"/>
                    <a:pt x="36991" y="1"/>
                    <a:pt x="3449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50"/>
            <p:cNvSpPr/>
            <p:nvPr/>
          </p:nvSpPr>
          <p:spPr>
            <a:xfrm>
              <a:off x="3835400" y="236425"/>
              <a:ext cx="1405650" cy="1768000"/>
            </a:xfrm>
            <a:custGeom>
              <a:avLst/>
              <a:gdLst/>
              <a:ahLst/>
              <a:cxnLst/>
              <a:rect l="l" t="t" r="r" b="b"/>
              <a:pathLst>
                <a:path w="56226" h="70720" extrusionOk="0">
                  <a:moveTo>
                    <a:pt x="32737" y="4692"/>
                  </a:moveTo>
                  <a:cubicBezTo>
                    <a:pt x="34032" y="4692"/>
                    <a:pt x="35326" y="4877"/>
                    <a:pt x="36436" y="5432"/>
                  </a:cubicBezTo>
                  <a:cubicBezTo>
                    <a:pt x="46608" y="8761"/>
                    <a:pt x="51047" y="25036"/>
                    <a:pt x="46423" y="41682"/>
                  </a:cubicBezTo>
                  <a:cubicBezTo>
                    <a:pt x="43464" y="52039"/>
                    <a:pt x="37361" y="60547"/>
                    <a:pt x="30333" y="64246"/>
                  </a:cubicBezTo>
                  <a:cubicBezTo>
                    <a:pt x="28284" y="65451"/>
                    <a:pt x="25922" y="66028"/>
                    <a:pt x="23501" y="66028"/>
                  </a:cubicBezTo>
                  <a:cubicBezTo>
                    <a:pt x="22206" y="66028"/>
                    <a:pt x="20895" y="65863"/>
                    <a:pt x="19606" y="65541"/>
                  </a:cubicBezTo>
                  <a:cubicBezTo>
                    <a:pt x="9433" y="62027"/>
                    <a:pt x="5179" y="45751"/>
                    <a:pt x="9803" y="29105"/>
                  </a:cubicBezTo>
                  <a:cubicBezTo>
                    <a:pt x="12762" y="18748"/>
                    <a:pt x="18681" y="10425"/>
                    <a:pt x="25709" y="6541"/>
                  </a:cubicBezTo>
                  <a:cubicBezTo>
                    <a:pt x="27928" y="5432"/>
                    <a:pt x="30333" y="4877"/>
                    <a:pt x="32737" y="4692"/>
                  </a:cubicBezTo>
                  <a:close/>
                  <a:moveTo>
                    <a:pt x="32633" y="1"/>
                  </a:moveTo>
                  <a:cubicBezTo>
                    <a:pt x="29463" y="1"/>
                    <a:pt x="26381" y="825"/>
                    <a:pt x="23674" y="2472"/>
                  </a:cubicBezTo>
                  <a:cubicBezTo>
                    <a:pt x="15537" y="6726"/>
                    <a:pt x="8693" y="16344"/>
                    <a:pt x="5364" y="27811"/>
                  </a:cubicBezTo>
                  <a:cubicBezTo>
                    <a:pt x="1" y="46676"/>
                    <a:pt x="5734" y="65726"/>
                    <a:pt x="18126" y="69795"/>
                  </a:cubicBezTo>
                  <a:cubicBezTo>
                    <a:pt x="19975" y="70350"/>
                    <a:pt x="21640" y="70719"/>
                    <a:pt x="23490" y="70719"/>
                  </a:cubicBezTo>
                  <a:cubicBezTo>
                    <a:pt x="26634" y="70719"/>
                    <a:pt x="29778" y="69795"/>
                    <a:pt x="32552" y="68315"/>
                  </a:cubicBezTo>
                  <a:cubicBezTo>
                    <a:pt x="40690" y="63876"/>
                    <a:pt x="47533" y="54444"/>
                    <a:pt x="50862" y="42792"/>
                  </a:cubicBezTo>
                  <a:cubicBezTo>
                    <a:pt x="56226" y="23927"/>
                    <a:pt x="50492" y="5062"/>
                    <a:pt x="38101" y="808"/>
                  </a:cubicBezTo>
                  <a:cubicBezTo>
                    <a:pt x="36285" y="270"/>
                    <a:pt x="34444" y="1"/>
                    <a:pt x="32633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53" name="Google Shape;653;p50"/>
          <p:cNvSpPr/>
          <p:nvPr/>
        </p:nvSpPr>
        <p:spPr>
          <a:xfrm>
            <a:off x="-897975" y="3827525"/>
            <a:ext cx="2325600" cy="2325600"/>
          </a:xfrm>
          <a:prstGeom prst="ellipse">
            <a:avLst/>
          </a:prstGeom>
          <a:gradFill>
            <a:gsLst>
              <a:gs pos="0">
                <a:schemeClr val="lt2"/>
              </a:gs>
              <a:gs pos="64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4" name="Google Shape;654;p50"/>
          <p:cNvSpPr/>
          <p:nvPr/>
        </p:nvSpPr>
        <p:spPr>
          <a:xfrm>
            <a:off x="4367550" y="535525"/>
            <a:ext cx="2325600" cy="2325600"/>
          </a:xfrm>
          <a:prstGeom prst="ellipse">
            <a:avLst/>
          </a:prstGeom>
          <a:gradFill>
            <a:gsLst>
              <a:gs pos="0">
                <a:schemeClr val="lt2"/>
              </a:gs>
              <a:gs pos="64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5" name="Google Shape;655;p50"/>
          <p:cNvSpPr/>
          <p:nvPr/>
        </p:nvSpPr>
        <p:spPr>
          <a:xfrm rot="10800000" flipH="1">
            <a:off x="3787951" y="795025"/>
            <a:ext cx="308607" cy="1369915"/>
          </a:xfrm>
          <a:custGeom>
            <a:avLst/>
            <a:gdLst/>
            <a:ahLst/>
            <a:cxnLst/>
            <a:rect l="l" t="t" r="r" b="b"/>
            <a:pathLst>
              <a:path w="42699" h="189542" extrusionOk="0">
                <a:moveTo>
                  <a:pt x="21288" y="1"/>
                </a:moveTo>
                <a:cubicBezTo>
                  <a:pt x="20679" y="1"/>
                  <a:pt x="20071" y="147"/>
                  <a:pt x="19778" y="440"/>
                </a:cubicBezTo>
                <a:lnTo>
                  <a:pt x="1047" y="19232"/>
                </a:lnTo>
                <a:cubicBezTo>
                  <a:pt x="0" y="20279"/>
                  <a:pt x="31" y="20248"/>
                  <a:pt x="1078" y="21358"/>
                </a:cubicBezTo>
                <a:cubicBezTo>
                  <a:pt x="1340" y="21635"/>
                  <a:pt x="1540" y="21773"/>
                  <a:pt x="1744" y="21773"/>
                </a:cubicBezTo>
                <a:cubicBezTo>
                  <a:pt x="1949" y="21773"/>
                  <a:pt x="2157" y="21635"/>
                  <a:pt x="2434" y="21358"/>
                </a:cubicBezTo>
                <a:cubicBezTo>
                  <a:pt x="7979" y="15781"/>
                  <a:pt x="13524" y="10205"/>
                  <a:pt x="19070" y="4629"/>
                </a:cubicBezTo>
                <a:cubicBezTo>
                  <a:pt x="19316" y="4352"/>
                  <a:pt x="19501" y="4075"/>
                  <a:pt x="19686" y="3767"/>
                </a:cubicBezTo>
                <a:lnTo>
                  <a:pt x="20025" y="4013"/>
                </a:lnTo>
                <a:lnTo>
                  <a:pt x="20025" y="188209"/>
                </a:lnTo>
                <a:lnTo>
                  <a:pt x="20025" y="189071"/>
                </a:lnTo>
                <a:cubicBezTo>
                  <a:pt x="20025" y="189226"/>
                  <a:pt x="20025" y="189472"/>
                  <a:pt x="20179" y="189472"/>
                </a:cubicBezTo>
                <a:cubicBezTo>
                  <a:pt x="20533" y="189518"/>
                  <a:pt x="20887" y="189541"/>
                  <a:pt x="21238" y="189541"/>
                </a:cubicBezTo>
                <a:cubicBezTo>
                  <a:pt x="21588" y="189541"/>
                  <a:pt x="21935" y="189518"/>
                  <a:pt x="22274" y="189472"/>
                </a:cubicBezTo>
                <a:cubicBezTo>
                  <a:pt x="22736" y="189380"/>
                  <a:pt x="22489" y="188763"/>
                  <a:pt x="22489" y="188363"/>
                </a:cubicBezTo>
                <a:lnTo>
                  <a:pt x="22489" y="5461"/>
                </a:lnTo>
                <a:lnTo>
                  <a:pt x="22489" y="4506"/>
                </a:lnTo>
                <a:cubicBezTo>
                  <a:pt x="22520" y="4352"/>
                  <a:pt x="22428" y="4106"/>
                  <a:pt x="22643" y="4013"/>
                </a:cubicBezTo>
                <a:cubicBezTo>
                  <a:pt x="22681" y="3999"/>
                  <a:pt x="22715" y="3993"/>
                  <a:pt x="22746" y="3993"/>
                </a:cubicBezTo>
                <a:cubicBezTo>
                  <a:pt x="22919" y="3993"/>
                  <a:pt x="23001" y="4181"/>
                  <a:pt x="23105" y="4260"/>
                </a:cubicBezTo>
                <a:cubicBezTo>
                  <a:pt x="23321" y="4444"/>
                  <a:pt x="23475" y="4629"/>
                  <a:pt x="23660" y="4814"/>
                </a:cubicBezTo>
                <a:cubicBezTo>
                  <a:pt x="29205" y="10359"/>
                  <a:pt x="34750" y="15905"/>
                  <a:pt x="40265" y="21481"/>
                </a:cubicBezTo>
                <a:cubicBezTo>
                  <a:pt x="40537" y="21769"/>
                  <a:pt x="40767" y="21932"/>
                  <a:pt x="40986" y="21932"/>
                </a:cubicBezTo>
                <a:cubicBezTo>
                  <a:pt x="41189" y="21932"/>
                  <a:pt x="41382" y="21792"/>
                  <a:pt x="41590" y="21481"/>
                </a:cubicBezTo>
                <a:cubicBezTo>
                  <a:pt x="41713" y="21327"/>
                  <a:pt x="41836" y="21204"/>
                  <a:pt x="41990" y="21080"/>
                </a:cubicBezTo>
                <a:cubicBezTo>
                  <a:pt x="42699" y="20587"/>
                  <a:pt x="42545" y="20218"/>
                  <a:pt x="41990" y="19694"/>
                </a:cubicBezTo>
                <a:cubicBezTo>
                  <a:pt x="35582" y="13286"/>
                  <a:pt x="29205" y="6878"/>
                  <a:pt x="22797" y="440"/>
                </a:cubicBezTo>
                <a:cubicBezTo>
                  <a:pt x="22505" y="147"/>
                  <a:pt x="21896" y="1"/>
                  <a:pt x="2128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56" name="Google Shape;656;p50"/>
          <p:cNvGrpSpPr/>
          <p:nvPr/>
        </p:nvGrpSpPr>
        <p:grpSpPr>
          <a:xfrm rot="292070" flipH="1">
            <a:off x="2836987" y="4002623"/>
            <a:ext cx="412155" cy="372558"/>
            <a:chOff x="885425" y="236425"/>
            <a:chExt cx="5641050" cy="5099100"/>
          </a:xfrm>
        </p:grpSpPr>
        <p:sp>
          <p:nvSpPr>
            <p:cNvPr id="657" name="Google Shape;657;p50"/>
            <p:cNvSpPr/>
            <p:nvPr/>
          </p:nvSpPr>
          <p:spPr>
            <a:xfrm>
              <a:off x="1731575" y="2110750"/>
              <a:ext cx="3944125" cy="3224775"/>
            </a:xfrm>
            <a:custGeom>
              <a:avLst/>
              <a:gdLst/>
              <a:ahLst/>
              <a:cxnLst/>
              <a:rect l="l" t="t" r="r" b="b"/>
              <a:pathLst>
                <a:path w="157765" h="128991" extrusionOk="0">
                  <a:moveTo>
                    <a:pt x="82674" y="4439"/>
                  </a:moveTo>
                  <a:cubicBezTo>
                    <a:pt x="83229" y="4439"/>
                    <a:pt x="83784" y="4624"/>
                    <a:pt x="84339" y="4624"/>
                  </a:cubicBezTo>
                  <a:cubicBezTo>
                    <a:pt x="103019" y="6844"/>
                    <a:pt x="122254" y="20900"/>
                    <a:pt x="134275" y="41060"/>
                  </a:cubicBezTo>
                  <a:cubicBezTo>
                    <a:pt x="152586" y="71946"/>
                    <a:pt x="149441" y="107827"/>
                    <a:pt x="127247" y="121144"/>
                  </a:cubicBezTo>
                  <a:cubicBezTo>
                    <a:pt x="123531" y="123340"/>
                    <a:pt x="119698" y="124147"/>
                    <a:pt x="115644" y="124147"/>
                  </a:cubicBezTo>
                  <a:cubicBezTo>
                    <a:pt x="110822" y="124147"/>
                    <a:pt x="105686" y="123005"/>
                    <a:pt x="100060" y="121698"/>
                  </a:cubicBezTo>
                  <a:cubicBezTo>
                    <a:pt x="93216" y="119756"/>
                    <a:pt x="86096" y="118785"/>
                    <a:pt x="78975" y="118785"/>
                  </a:cubicBezTo>
                  <a:cubicBezTo>
                    <a:pt x="71854" y="118785"/>
                    <a:pt x="64734" y="119756"/>
                    <a:pt x="57891" y="121698"/>
                  </a:cubicBezTo>
                  <a:cubicBezTo>
                    <a:pt x="52364" y="123005"/>
                    <a:pt x="47220" y="124147"/>
                    <a:pt x="42369" y="124147"/>
                  </a:cubicBezTo>
                  <a:cubicBezTo>
                    <a:pt x="38291" y="124147"/>
                    <a:pt x="34420" y="123340"/>
                    <a:pt x="30703" y="121144"/>
                  </a:cubicBezTo>
                  <a:cubicBezTo>
                    <a:pt x="8509" y="107827"/>
                    <a:pt x="5365" y="71946"/>
                    <a:pt x="23860" y="41060"/>
                  </a:cubicBezTo>
                  <a:cubicBezTo>
                    <a:pt x="35881" y="20900"/>
                    <a:pt x="54931" y="6844"/>
                    <a:pt x="73612" y="4624"/>
                  </a:cubicBezTo>
                  <a:cubicBezTo>
                    <a:pt x="74166" y="4439"/>
                    <a:pt x="74906" y="4439"/>
                    <a:pt x="75461" y="4439"/>
                  </a:cubicBezTo>
                  <a:close/>
                  <a:moveTo>
                    <a:pt x="75091" y="0"/>
                  </a:moveTo>
                  <a:lnTo>
                    <a:pt x="73057" y="185"/>
                  </a:lnTo>
                  <a:cubicBezTo>
                    <a:pt x="52897" y="2590"/>
                    <a:pt x="32552" y="17571"/>
                    <a:pt x="19791" y="38840"/>
                  </a:cubicBezTo>
                  <a:cubicBezTo>
                    <a:pt x="1" y="71946"/>
                    <a:pt x="3885" y="110786"/>
                    <a:pt x="28299" y="125212"/>
                  </a:cubicBezTo>
                  <a:cubicBezTo>
                    <a:pt x="32285" y="127639"/>
                    <a:pt x="36760" y="128929"/>
                    <a:pt x="41265" y="128929"/>
                  </a:cubicBezTo>
                  <a:cubicBezTo>
                    <a:pt x="41566" y="128929"/>
                    <a:pt x="41868" y="128923"/>
                    <a:pt x="42170" y="128912"/>
                  </a:cubicBezTo>
                  <a:cubicBezTo>
                    <a:pt x="47718" y="128727"/>
                    <a:pt x="53267" y="127802"/>
                    <a:pt x="58815" y="126507"/>
                  </a:cubicBezTo>
                  <a:cubicBezTo>
                    <a:pt x="65289" y="124658"/>
                    <a:pt x="72132" y="123733"/>
                    <a:pt x="78975" y="123548"/>
                  </a:cubicBezTo>
                  <a:cubicBezTo>
                    <a:pt x="85818" y="123733"/>
                    <a:pt x="92477" y="124658"/>
                    <a:pt x="99135" y="126507"/>
                  </a:cubicBezTo>
                  <a:cubicBezTo>
                    <a:pt x="104789" y="127774"/>
                    <a:pt x="110237" y="128990"/>
                    <a:pt x="115562" y="128990"/>
                  </a:cubicBezTo>
                  <a:cubicBezTo>
                    <a:pt x="120339" y="128990"/>
                    <a:pt x="125016" y="128011"/>
                    <a:pt x="129652" y="125212"/>
                  </a:cubicBezTo>
                  <a:cubicBezTo>
                    <a:pt x="154065" y="110786"/>
                    <a:pt x="157764" y="71946"/>
                    <a:pt x="138159" y="38840"/>
                  </a:cubicBezTo>
                  <a:cubicBezTo>
                    <a:pt x="125398" y="17571"/>
                    <a:pt x="104868" y="2590"/>
                    <a:pt x="84709" y="185"/>
                  </a:cubicBezTo>
                  <a:lnTo>
                    <a:pt x="82859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50"/>
            <p:cNvSpPr/>
            <p:nvPr/>
          </p:nvSpPr>
          <p:spPr>
            <a:xfrm>
              <a:off x="885425" y="1359950"/>
              <a:ext cx="1447275" cy="1735700"/>
            </a:xfrm>
            <a:custGeom>
              <a:avLst/>
              <a:gdLst/>
              <a:ahLst/>
              <a:cxnLst/>
              <a:rect l="l" t="t" r="r" b="b"/>
              <a:pathLst>
                <a:path w="57891" h="69428" extrusionOk="0">
                  <a:moveTo>
                    <a:pt x="22935" y="4694"/>
                  </a:moveTo>
                  <a:cubicBezTo>
                    <a:pt x="24969" y="4694"/>
                    <a:pt x="27004" y="5064"/>
                    <a:pt x="28853" y="5804"/>
                  </a:cubicBezTo>
                  <a:cubicBezTo>
                    <a:pt x="36066" y="8948"/>
                    <a:pt x="42725" y="16716"/>
                    <a:pt x="46609" y="26703"/>
                  </a:cubicBezTo>
                  <a:cubicBezTo>
                    <a:pt x="52712" y="42794"/>
                    <a:pt x="49753" y="59440"/>
                    <a:pt x="39950" y="63878"/>
                  </a:cubicBezTo>
                  <a:cubicBezTo>
                    <a:pt x="38303" y="64572"/>
                    <a:pt x="36533" y="64900"/>
                    <a:pt x="34775" y="64900"/>
                  </a:cubicBezTo>
                  <a:cubicBezTo>
                    <a:pt x="32783" y="64900"/>
                    <a:pt x="30806" y="64479"/>
                    <a:pt x="29038" y="63694"/>
                  </a:cubicBezTo>
                  <a:cubicBezTo>
                    <a:pt x="21640" y="60549"/>
                    <a:pt x="14982" y="52781"/>
                    <a:pt x="11283" y="42794"/>
                  </a:cubicBezTo>
                  <a:cubicBezTo>
                    <a:pt x="5180" y="26888"/>
                    <a:pt x="8139" y="10058"/>
                    <a:pt x="17941" y="5619"/>
                  </a:cubicBezTo>
                  <a:cubicBezTo>
                    <a:pt x="19421" y="5064"/>
                    <a:pt x="21270" y="4694"/>
                    <a:pt x="22935" y="4694"/>
                  </a:cubicBezTo>
                  <a:close/>
                  <a:moveTo>
                    <a:pt x="23197" y="0"/>
                  </a:moveTo>
                  <a:cubicBezTo>
                    <a:pt x="20782" y="0"/>
                    <a:pt x="18348" y="462"/>
                    <a:pt x="16092" y="1365"/>
                  </a:cubicBezTo>
                  <a:cubicBezTo>
                    <a:pt x="4070" y="6913"/>
                    <a:pt x="1" y="26148"/>
                    <a:pt x="6844" y="44459"/>
                  </a:cubicBezTo>
                  <a:cubicBezTo>
                    <a:pt x="11098" y="55741"/>
                    <a:pt x="18681" y="64433"/>
                    <a:pt x="27189" y="67947"/>
                  </a:cubicBezTo>
                  <a:cubicBezTo>
                    <a:pt x="29593" y="68872"/>
                    <a:pt x="32182" y="69427"/>
                    <a:pt x="34957" y="69427"/>
                  </a:cubicBezTo>
                  <a:cubicBezTo>
                    <a:pt x="37361" y="69427"/>
                    <a:pt x="39580" y="69057"/>
                    <a:pt x="41800" y="67947"/>
                  </a:cubicBezTo>
                  <a:cubicBezTo>
                    <a:pt x="53822" y="62584"/>
                    <a:pt x="57891" y="43349"/>
                    <a:pt x="50862" y="25039"/>
                  </a:cubicBezTo>
                  <a:cubicBezTo>
                    <a:pt x="46609" y="13757"/>
                    <a:pt x="39026" y="5064"/>
                    <a:pt x="30518" y="1550"/>
                  </a:cubicBezTo>
                  <a:cubicBezTo>
                    <a:pt x="28246" y="508"/>
                    <a:pt x="25731" y="0"/>
                    <a:pt x="23197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50"/>
            <p:cNvSpPr/>
            <p:nvPr/>
          </p:nvSpPr>
          <p:spPr>
            <a:xfrm>
              <a:off x="2170850" y="241050"/>
              <a:ext cx="1405650" cy="1763375"/>
            </a:xfrm>
            <a:custGeom>
              <a:avLst/>
              <a:gdLst/>
              <a:ahLst/>
              <a:cxnLst/>
              <a:rect l="l" t="t" r="r" b="b"/>
              <a:pathLst>
                <a:path w="56226" h="70535" extrusionOk="0">
                  <a:moveTo>
                    <a:pt x="23796" y="4622"/>
                  </a:moveTo>
                  <a:cubicBezTo>
                    <a:pt x="26113" y="4622"/>
                    <a:pt x="28367" y="5200"/>
                    <a:pt x="30332" y="6356"/>
                  </a:cubicBezTo>
                  <a:cubicBezTo>
                    <a:pt x="37545" y="10240"/>
                    <a:pt x="43464" y="18563"/>
                    <a:pt x="46423" y="28920"/>
                  </a:cubicBezTo>
                  <a:cubicBezTo>
                    <a:pt x="51047" y="45566"/>
                    <a:pt x="46608" y="61842"/>
                    <a:pt x="36436" y="65356"/>
                  </a:cubicBezTo>
                  <a:cubicBezTo>
                    <a:pt x="35217" y="65741"/>
                    <a:pt x="33955" y="65925"/>
                    <a:pt x="32686" y="65925"/>
                  </a:cubicBezTo>
                  <a:cubicBezTo>
                    <a:pt x="30295" y="65925"/>
                    <a:pt x="27883" y="65269"/>
                    <a:pt x="25709" y="64061"/>
                  </a:cubicBezTo>
                  <a:cubicBezTo>
                    <a:pt x="18680" y="60362"/>
                    <a:pt x="12762" y="51854"/>
                    <a:pt x="9803" y="41497"/>
                  </a:cubicBezTo>
                  <a:cubicBezTo>
                    <a:pt x="4994" y="24851"/>
                    <a:pt x="9433" y="8576"/>
                    <a:pt x="19605" y="5247"/>
                  </a:cubicBezTo>
                  <a:cubicBezTo>
                    <a:pt x="20992" y="4830"/>
                    <a:pt x="22405" y="4622"/>
                    <a:pt x="23796" y="4622"/>
                  </a:cubicBezTo>
                  <a:close/>
                  <a:moveTo>
                    <a:pt x="23512" y="1"/>
                  </a:moveTo>
                  <a:cubicBezTo>
                    <a:pt x="21696" y="1"/>
                    <a:pt x="19874" y="270"/>
                    <a:pt x="18126" y="808"/>
                  </a:cubicBezTo>
                  <a:cubicBezTo>
                    <a:pt x="5734" y="5062"/>
                    <a:pt x="0" y="23742"/>
                    <a:pt x="5364" y="42792"/>
                  </a:cubicBezTo>
                  <a:cubicBezTo>
                    <a:pt x="8693" y="54259"/>
                    <a:pt x="15536" y="63876"/>
                    <a:pt x="23674" y="68130"/>
                  </a:cubicBezTo>
                  <a:cubicBezTo>
                    <a:pt x="26448" y="69610"/>
                    <a:pt x="29593" y="70534"/>
                    <a:pt x="32737" y="70534"/>
                  </a:cubicBezTo>
                  <a:cubicBezTo>
                    <a:pt x="34586" y="70534"/>
                    <a:pt x="36251" y="70350"/>
                    <a:pt x="37915" y="69795"/>
                  </a:cubicBezTo>
                  <a:cubicBezTo>
                    <a:pt x="50492" y="65541"/>
                    <a:pt x="56225" y="46861"/>
                    <a:pt x="50862" y="27811"/>
                  </a:cubicBezTo>
                  <a:cubicBezTo>
                    <a:pt x="47533" y="16159"/>
                    <a:pt x="40690" y="6726"/>
                    <a:pt x="32552" y="2472"/>
                  </a:cubicBezTo>
                  <a:cubicBezTo>
                    <a:pt x="29845" y="825"/>
                    <a:pt x="26688" y="1"/>
                    <a:pt x="23512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50"/>
            <p:cNvSpPr/>
            <p:nvPr/>
          </p:nvSpPr>
          <p:spPr>
            <a:xfrm>
              <a:off x="5074575" y="1360525"/>
              <a:ext cx="1451900" cy="1735100"/>
            </a:xfrm>
            <a:custGeom>
              <a:avLst/>
              <a:gdLst/>
              <a:ahLst/>
              <a:cxnLst/>
              <a:rect l="l" t="t" r="r" b="b"/>
              <a:pathLst>
                <a:path w="58076" h="69404" extrusionOk="0">
                  <a:moveTo>
                    <a:pt x="34956" y="4671"/>
                  </a:moveTo>
                  <a:cubicBezTo>
                    <a:pt x="36806" y="4671"/>
                    <a:pt x="38470" y="5041"/>
                    <a:pt x="39950" y="5596"/>
                  </a:cubicBezTo>
                  <a:cubicBezTo>
                    <a:pt x="49937" y="10035"/>
                    <a:pt x="52897" y="26680"/>
                    <a:pt x="46793" y="42771"/>
                  </a:cubicBezTo>
                  <a:cubicBezTo>
                    <a:pt x="42909" y="52943"/>
                    <a:pt x="36251" y="60711"/>
                    <a:pt x="29038" y="63671"/>
                  </a:cubicBezTo>
                  <a:cubicBezTo>
                    <a:pt x="27172" y="64456"/>
                    <a:pt x="25201" y="64877"/>
                    <a:pt x="23236" y="64877"/>
                  </a:cubicBezTo>
                  <a:cubicBezTo>
                    <a:pt x="21502" y="64877"/>
                    <a:pt x="19773" y="64549"/>
                    <a:pt x="18126" y="63855"/>
                  </a:cubicBezTo>
                  <a:cubicBezTo>
                    <a:pt x="8138" y="59417"/>
                    <a:pt x="5179" y="42771"/>
                    <a:pt x="11283" y="26680"/>
                  </a:cubicBezTo>
                  <a:cubicBezTo>
                    <a:pt x="15167" y="16693"/>
                    <a:pt x="21825" y="8925"/>
                    <a:pt x="29038" y="5781"/>
                  </a:cubicBezTo>
                  <a:cubicBezTo>
                    <a:pt x="30887" y="5041"/>
                    <a:pt x="32922" y="4671"/>
                    <a:pt x="34956" y="4671"/>
                  </a:cubicBezTo>
                  <a:close/>
                  <a:moveTo>
                    <a:pt x="34494" y="1"/>
                  </a:moveTo>
                  <a:cubicBezTo>
                    <a:pt x="31997" y="1"/>
                    <a:pt x="29500" y="510"/>
                    <a:pt x="27188" y="1527"/>
                  </a:cubicBezTo>
                  <a:cubicBezTo>
                    <a:pt x="18866" y="5041"/>
                    <a:pt x="11283" y="13734"/>
                    <a:pt x="7029" y="25016"/>
                  </a:cubicBezTo>
                  <a:cubicBezTo>
                    <a:pt x="1" y="43326"/>
                    <a:pt x="4070" y="62561"/>
                    <a:pt x="16091" y="67924"/>
                  </a:cubicBezTo>
                  <a:cubicBezTo>
                    <a:pt x="18311" y="69034"/>
                    <a:pt x="20715" y="69404"/>
                    <a:pt x="23120" y="69404"/>
                  </a:cubicBezTo>
                  <a:cubicBezTo>
                    <a:pt x="25709" y="69404"/>
                    <a:pt x="28298" y="68849"/>
                    <a:pt x="30703" y="67924"/>
                  </a:cubicBezTo>
                  <a:cubicBezTo>
                    <a:pt x="39025" y="64410"/>
                    <a:pt x="46608" y="55718"/>
                    <a:pt x="51047" y="44436"/>
                  </a:cubicBezTo>
                  <a:cubicBezTo>
                    <a:pt x="58075" y="26125"/>
                    <a:pt x="53821" y="6890"/>
                    <a:pt x="41800" y="1527"/>
                  </a:cubicBezTo>
                  <a:cubicBezTo>
                    <a:pt x="39488" y="510"/>
                    <a:pt x="36991" y="1"/>
                    <a:pt x="34494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50"/>
            <p:cNvSpPr/>
            <p:nvPr/>
          </p:nvSpPr>
          <p:spPr>
            <a:xfrm>
              <a:off x="3835400" y="236425"/>
              <a:ext cx="1405650" cy="1768000"/>
            </a:xfrm>
            <a:custGeom>
              <a:avLst/>
              <a:gdLst/>
              <a:ahLst/>
              <a:cxnLst/>
              <a:rect l="l" t="t" r="r" b="b"/>
              <a:pathLst>
                <a:path w="56226" h="70720" extrusionOk="0">
                  <a:moveTo>
                    <a:pt x="32737" y="4692"/>
                  </a:moveTo>
                  <a:cubicBezTo>
                    <a:pt x="34032" y="4692"/>
                    <a:pt x="35326" y="4877"/>
                    <a:pt x="36436" y="5432"/>
                  </a:cubicBezTo>
                  <a:cubicBezTo>
                    <a:pt x="46608" y="8761"/>
                    <a:pt x="51047" y="25036"/>
                    <a:pt x="46423" y="41682"/>
                  </a:cubicBezTo>
                  <a:cubicBezTo>
                    <a:pt x="43464" y="52039"/>
                    <a:pt x="37361" y="60547"/>
                    <a:pt x="30333" y="64246"/>
                  </a:cubicBezTo>
                  <a:cubicBezTo>
                    <a:pt x="28284" y="65451"/>
                    <a:pt x="25922" y="66028"/>
                    <a:pt x="23501" y="66028"/>
                  </a:cubicBezTo>
                  <a:cubicBezTo>
                    <a:pt x="22206" y="66028"/>
                    <a:pt x="20895" y="65863"/>
                    <a:pt x="19606" y="65541"/>
                  </a:cubicBezTo>
                  <a:cubicBezTo>
                    <a:pt x="9433" y="62027"/>
                    <a:pt x="5179" y="45751"/>
                    <a:pt x="9803" y="29105"/>
                  </a:cubicBezTo>
                  <a:cubicBezTo>
                    <a:pt x="12762" y="18748"/>
                    <a:pt x="18681" y="10425"/>
                    <a:pt x="25709" y="6541"/>
                  </a:cubicBezTo>
                  <a:cubicBezTo>
                    <a:pt x="27928" y="5432"/>
                    <a:pt x="30333" y="4877"/>
                    <a:pt x="32737" y="4692"/>
                  </a:cubicBezTo>
                  <a:close/>
                  <a:moveTo>
                    <a:pt x="32633" y="1"/>
                  </a:moveTo>
                  <a:cubicBezTo>
                    <a:pt x="29463" y="1"/>
                    <a:pt x="26381" y="825"/>
                    <a:pt x="23674" y="2472"/>
                  </a:cubicBezTo>
                  <a:cubicBezTo>
                    <a:pt x="15537" y="6726"/>
                    <a:pt x="8693" y="16344"/>
                    <a:pt x="5364" y="27811"/>
                  </a:cubicBezTo>
                  <a:cubicBezTo>
                    <a:pt x="1" y="46676"/>
                    <a:pt x="5734" y="65726"/>
                    <a:pt x="18126" y="69795"/>
                  </a:cubicBezTo>
                  <a:cubicBezTo>
                    <a:pt x="19975" y="70350"/>
                    <a:pt x="21640" y="70719"/>
                    <a:pt x="23490" y="70719"/>
                  </a:cubicBezTo>
                  <a:cubicBezTo>
                    <a:pt x="26634" y="70719"/>
                    <a:pt x="29778" y="69795"/>
                    <a:pt x="32552" y="68315"/>
                  </a:cubicBezTo>
                  <a:cubicBezTo>
                    <a:pt x="40690" y="63876"/>
                    <a:pt x="47533" y="54444"/>
                    <a:pt x="50862" y="42792"/>
                  </a:cubicBezTo>
                  <a:cubicBezTo>
                    <a:pt x="56226" y="23927"/>
                    <a:pt x="50492" y="5062"/>
                    <a:pt x="38101" y="808"/>
                  </a:cubicBezTo>
                  <a:cubicBezTo>
                    <a:pt x="36285" y="270"/>
                    <a:pt x="34444" y="1"/>
                    <a:pt x="32633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2" name="Google Shape;662;p50"/>
          <p:cNvSpPr/>
          <p:nvPr/>
        </p:nvSpPr>
        <p:spPr>
          <a:xfrm rot="5400000">
            <a:off x="1768026" y="3503950"/>
            <a:ext cx="308607" cy="1369915"/>
          </a:xfrm>
          <a:custGeom>
            <a:avLst/>
            <a:gdLst/>
            <a:ahLst/>
            <a:cxnLst/>
            <a:rect l="l" t="t" r="r" b="b"/>
            <a:pathLst>
              <a:path w="42699" h="189542" extrusionOk="0">
                <a:moveTo>
                  <a:pt x="21288" y="1"/>
                </a:moveTo>
                <a:cubicBezTo>
                  <a:pt x="20679" y="1"/>
                  <a:pt x="20071" y="147"/>
                  <a:pt x="19778" y="440"/>
                </a:cubicBezTo>
                <a:lnTo>
                  <a:pt x="1047" y="19232"/>
                </a:lnTo>
                <a:cubicBezTo>
                  <a:pt x="0" y="20279"/>
                  <a:pt x="31" y="20248"/>
                  <a:pt x="1078" y="21358"/>
                </a:cubicBezTo>
                <a:cubicBezTo>
                  <a:pt x="1340" y="21635"/>
                  <a:pt x="1540" y="21773"/>
                  <a:pt x="1744" y="21773"/>
                </a:cubicBezTo>
                <a:cubicBezTo>
                  <a:pt x="1949" y="21773"/>
                  <a:pt x="2157" y="21635"/>
                  <a:pt x="2434" y="21358"/>
                </a:cubicBezTo>
                <a:cubicBezTo>
                  <a:pt x="7979" y="15781"/>
                  <a:pt x="13524" y="10205"/>
                  <a:pt x="19070" y="4629"/>
                </a:cubicBezTo>
                <a:cubicBezTo>
                  <a:pt x="19316" y="4352"/>
                  <a:pt x="19501" y="4075"/>
                  <a:pt x="19686" y="3767"/>
                </a:cubicBezTo>
                <a:lnTo>
                  <a:pt x="20025" y="4013"/>
                </a:lnTo>
                <a:lnTo>
                  <a:pt x="20025" y="188209"/>
                </a:lnTo>
                <a:lnTo>
                  <a:pt x="20025" y="189071"/>
                </a:lnTo>
                <a:cubicBezTo>
                  <a:pt x="20025" y="189226"/>
                  <a:pt x="20025" y="189472"/>
                  <a:pt x="20179" y="189472"/>
                </a:cubicBezTo>
                <a:cubicBezTo>
                  <a:pt x="20533" y="189518"/>
                  <a:pt x="20887" y="189541"/>
                  <a:pt x="21238" y="189541"/>
                </a:cubicBezTo>
                <a:cubicBezTo>
                  <a:pt x="21588" y="189541"/>
                  <a:pt x="21935" y="189518"/>
                  <a:pt x="22274" y="189472"/>
                </a:cubicBezTo>
                <a:cubicBezTo>
                  <a:pt x="22736" y="189380"/>
                  <a:pt x="22489" y="188763"/>
                  <a:pt x="22489" y="188363"/>
                </a:cubicBezTo>
                <a:lnTo>
                  <a:pt x="22489" y="5461"/>
                </a:lnTo>
                <a:lnTo>
                  <a:pt x="22489" y="4506"/>
                </a:lnTo>
                <a:cubicBezTo>
                  <a:pt x="22520" y="4352"/>
                  <a:pt x="22428" y="4106"/>
                  <a:pt x="22643" y="4013"/>
                </a:cubicBezTo>
                <a:cubicBezTo>
                  <a:pt x="22681" y="3999"/>
                  <a:pt x="22715" y="3993"/>
                  <a:pt x="22746" y="3993"/>
                </a:cubicBezTo>
                <a:cubicBezTo>
                  <a:pt x="22919" y="3993"/>
                  <a:pt x="23001" y="4181"/>
                  <a:pt x="23105" y="4260"/>
                </a:cubicBezTo>
                <a:cubicBezTo>
                  <a:pt x="23321" y="4444"/>
                  <a:pt x="23475" y="4629"/>
                  <a:pt x="23660" y="4814"/>
                </a:cubicBezTo>
                <a:cubicBezTo>
                  <a:pt x="29205" y="10359"/>
                  <a:pt x="34750" y="15905"/>
                  <a:pt x="40265" y="21481"/>
                </a:cubicBezTo>
                <a:cubicBezTo>
                  <a:pt x="40537" y="21769"/>
                  <a:pt x="40767" y="21932"/>
                  <a:pt x="40986" y="21932"/>
                </a:cubicBezTo>
                <a:cubicBezTo>
                  <a:pt x="41189" y="21932"/>
                  <a:pt x="41382" y="21792"/>
                  <a:pt x="41590" y="21481"/>
                </a:cubicBezTo>
                <a:cubicBezTo>
                  <a:pt x="41713" y="21327"/>
                  <a:pt x="41836" y="21204"/>
                  <a:pt x="41990" y="21080"/>
                </a:cubicBezTo>
                <a:cubicBezTo>
                  <a:pt x="42699" y="20587"/>
                  <a:pt x="42545" y="20218"/>
                  <a:pt x="41990" y="19694"/>
                </a:cubicBezTo>
                <a:cubicBezTo>
                  <a:pt x="35582" y="13286"/>
                  <a:pt x="29205" y="6878"/>
                  <a:pt x="22797" y="440"/>
                </a:cubicBezTo>
                <a:cubicBezTo>
                  <a:pt x="22505" y="147"/>
                  <a:pt x="21896" y="1"/>
                  <a:pt x="2128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7" name="Google Shape;1387;p72"/>
          <p:cNvSpPr txBox="1">
            <a:spLocks noGrp="1"/>
          </p:cNvSpPr>
          <p:nvPr>
            <p:ph type="title"/>
          </p:nvPr>
        </p:nvSpPr>
        <p:spPr>
          <a:xfrm>
            <a:off x="713225" y="235895"/>
            <a:ext cx="7717500" cy="61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400" dirty="0"/>
              <a:t>¡NO! TIENEN MENOS</a:t>
            </a:r>
            <a:endParaRPr sz="4400" dirty="0"/>
          </a:p>
        </p:txBody>
      </p:sp>
      <p:sp>
        <p:nvSpPr>
          <p:cNvPr id="1389" name="Google Shape;1389;p72"/>
          <p:cNvSpPr txBox="1"/>
          <p:nvPr/>
        </p:nvSpPr>
        <p:spPr>
          <a:xfrm>
            <a:off x="6589025" y="1247400"/>
            <a:ext cx="1841700" cy="37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50" i="1" dirty="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40%</a:t>
            </a:r>
            <a:endParaRPr sz="2150" i="1" dirty="0">
              <a:solidFill>
                <a:schemeClr val="dk1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  <p:sp>
        <p:nvSpPr>
          <p:cNvPr id="1390" name="Google Shape;1390;p72"/>
          <p:cNvSpPr txBox="1"/>
          <p:nvPr/>
        </p:nvSpPr>
        <p:spPr>
          <a:xfrm>
            <a:off x="6589025" y="1543290"/>
            <a:ext cx="1841700" cy="3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rPr>
              <a:t>Adopción</a:t>
            </a:r>
            <a:endParaRPr dirty="0">
              <a:solidFill>
                <a:schemeClr val="dk1"/>
              </a:solidFill>
              <a:latin typeface="Arvo"/>
              <a:ea typeface="Arvo"/>
              <a:cs typeface="Arvo"/>
              <a:sym typeface="Arvo"/>
            </a:endParaRPr>
          </a:p>
        </p:txBody>
      </p:sp>
      <p:sp>
        <p:nvSpPr>
          <p:cNvPr id="1391" name="Google Shape;1391;p72"/>
          <p:cNvSpPr/>
          <p:nvPr/>
        </p:nvSpPr>
        <p:spPr>
          <a:xfrm>
            <a:off x="5037375" y="1549500"/>
            <a:ext cx="502200" cy="747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2" name="Google Shape;1392;p72"/>
          <p:cNvSpPr txBox="1"/>
          <p:nvPr/>
        </p:nvSpPr>
        <p:spPr>
          <a:xfrm>
            <a:off x="6589075" y="1942451"/>
            <a:ext cx="1841700" cy="37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50" i="1" dirty="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25%</a:t>
            </a:r>
            <a:endParaRPr sz="2150" i="1" dirty="0">
              <a:solidFill>
                <a:schemeClr val="dk1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  <p:sp>
        <p:nvSpPr>
          <p:cNvPr id="1393" name="Google Shape;1393;p72"/>
          <p:cNvSpPr txBox="1"/>
          <p:nvPr/>
        </p:nvSpPr>
        <p:spPr>
          <a:xfrm>
            <a:off x="6589071" y="2238342"/>
            <a:ext cx="1841700" cy="3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rPr>
              <a:t>Devuelto al dueño</a:t>
            </a:r>
            <a:endParaRPr dirty="0">
              <a:solidFill>
                <a:schemeClr val="dk1"/>
              </a:solidFill>
              <a:latin typeface="Arvo"/>
              <a:ea typeface="Arvo"/>
              <a:cs typeface="Arvo"/>
              <a:sym typeface="Arvo"/>
            </a:endParaRPr>
          </a:p>
        </p:txBody>
      </p:sp>
      <p:sp>
        <p:nvSpPr>
          <p:cNvPr id="1394" name="Google Shape;1394;p72"/>
          <p:cNvSpPr txBox="1"/>
          <p:nvPr/>
        </p:nvSpPr>
        <p:spPr>
          <a:xfrm>
            <a:off x="6589075" y="2637501"/>
            <a:ext cx="1841700" cy="37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50" i="1" dirty="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22%</a:t>
            </a:r>
            <a:endParaRPr sz="2150" i="1" dirty="0">
              <a:solidFill>
                <a:schemeClr val="dk1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  <p:sp>
        <p:nvSpPr>
          <p:cNvPr id="1395" name="Google Shape;1395;p72"/>
          <p:cNvSpPr txBox="1"/>
          <p:nvPr/>
        </p:nvSpPr>
        <p:spPr>
          <a:xfrm>
            <a:off x="6589071" y="2933395"/>
            <a:ext cx="1841700" cy="3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rPr>
              <a:t>Traslado</a:t>
            </a:r>
            <a:endParaRPr dirty="0">
              <a:solidFill>
                <a:schemeClr val="dk1"/>
              </a:solidFill>
              <a:latin typeface="Arvo"/>
              <a:ea typeface="Arvo"/>
              <a:cs typeface="Arvo"/>
              <a:sym typeface="Arvo"/>
            </a:endParaRPr>
          </a:p>
        </p:txBody>
      </p:sp>
      <p:sp>
        <p:nvSpPr>
          <p:cNvPr id="1397" name="Google Shape;1397;p72"/>
          <p:cNvSpPr txBox="1"/>
          <p:nvPr/>
        </p:nvSpPr>
        <p:spPr>
          <a:xfrm>
            <a:off x="6589075" y="3332552"/>
            <a:ext cx="1841700" cy="37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50" i="1" dirty="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3%</a:t>
            </a:r>
            <a:endParaRPr sz="2150" i="1" dirty="0">
              <a:solidFill>
                <a:schemeClr val="dk1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  <p:sp>
        <p:nvSpPr>
          <p:cNvPr id="1398" name="Google Shape;1398;p72"/>
          <p:cNvSpPr txBox="1"/>
          <p:nvPr/>
        </p:nvSpPr>
        <p:spPr>
          <a:xfrm>
            <a:off x="6589071" y="3628447"/>
            <a:ext cx="1841700" cy="3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rPr>
              <a:t>Eutanasia</a:t>
            </a:r>
            <a:endParaRPr dirty="0">
              <a:solidFill>
                <a:schemeClr val="dk1"/>
              </a:solidFill>
              <a:latin typeface="Arvo"/>
              <a:ea typeface="Arvo"/>
              <a:cs typeface="Arvo"/>
              <a:sym typeface="Arvo"/>
            </a:endParaRPr>
          </a:p>
        </p:txBody>
      </p:sp>
      <p:sp>
        <p:nvSpPr>
          <p:cNvPr id="1399" name="Google Shape;1399;p72"/>
          <p:cNvSpPr txBox="1"/>
          <p:nvPr/>
        </p:nvSpPr>
        <p:spPr>
          <a:xfrm>
            <a:off x="6589025" y="4027603"/>
            <a:ext cx="1841700" cy="37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50" i="1" dirty="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&lt;1</a:t>
            </a:r>
            <a:r>
              <a:rPr lang="en" sz="2150" i="1" dirty="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%</a:t>
            </a:r>
            <a:endParaRPr sz="2150" i="1" dirty="0">
              <a:solidFill>
                <a:schemeClr val="dk1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  <p:sp>
        <p:nvSpPr>
          <p:cNvPr id="1400" name="Google Shape;1400;p72"/>
          <p:cNvSpPr txBox="1"/>
          <p:nvPr/>
        </p:nvSpPr>
        <p:spPr>
          <a:xfrm>
            <a:off x="6589025" y="4323499"/>
            <a:ext cx="1841700" cy="3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rPr>
              <a:t>Otro</a:t>
            </a:r>
            <a:endParaRPr dirty="0">
              <a:solidFill>
                <a:schemeClr val="dk1"/>
              </a:solidFill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1401" name="Google Shape;1401;p72"/>
          <p:cNvGrpSpPr/>
          <p:nvPr/>
        </p:nvGrpSpPr>
        <p:grpSpPr>
          <a:xfrm rot="-292070">
            <a:off x="156925" y="2633818"/>
            <a:ext cx="412155" cy="372558"/>
            <a:chOff x="885425" y="236425"/>
            <a:chExt cx="5641050" cy="5099100"/>
          </a:xfrm>
        </p:grpSpPr>
        <p:sp>
          <p:nvSpPr>
            <p:cNvPr id="1402" name="Google Shape;1402;p72"/>
            <p:cNvSpPr/>
            <p:nvPr/>
          </p:nvSpPr>
          <p:spPr>
            <a:xfrm>
              <a:off x="1731575" y="2110750"/>
              <a:ext cx="3944125" cy="3224775"/>
            </a:xfrm>
            <a:custGeom>
              <a:avLst/>
              <a:gdLst/>
              <a:ahLst/>
              <a:cxnLst/>
              <a:rect l="l" t="t" r="r" b="b"/>
              <a:pathLst>
                <a:path w="157765" h="128991" extrusionOk="0">
                  <a:moveTo>
                    <a:pt x="82674" y="4439"/>
                  </a:moveTo>
                  <a:cubicBezTo>
                    <a:pt x="83229" y="4439"/>
                    <a:pt x="83784" y="4624"/>
                    <a:pt x="84339" y="4624"/>
                  </a:cubicBezTo>
                  <a:cubicBezTo>
                    <a:pt x="103019" y="6844"/>
                    <a:pt x="122254" y="20900"/>
                    <a:pt x="134275" y="41060"/>
                  </a:cubicBezTo>
                  <a:cubicBezTo>
                    <a:pt x="152586" y="71946"/>
                    <a:pt x="149441" y="107827"/>
                    <a:pt x="127247" y="121144"/>
                  </a:cubicBezTo>
                  <a:cubicBezTo>
                    <a:pt x="123531" y="123340"/>
                    <a:pt x="119698" y="124147"/>
                    <a:pt x="115644" y="124147"/>
                  </a:cubicBezTo>
                  <a:cubicBezTo>
                    <a:pt x="110822" y="124147"/>
                    <a:pt x="105686" y="123005"/>
                    <a:pt x="100060" y="121698"/>
                  </a:cubicBezTo>
                  <a:cubicBezTo>
                    <a:pt x="93216" y="119756"/>
                    <a:pt x="86096" y="118785"/>
                    <a:pt x="78975" y="118785"/>
                  </a:cubicBezTo>
                  <a:cubicBezTo>
                    <a:pt x="71854" y="118785"/>
                    <a:pt x="64734" y="119756"/>
                    <a:pt x="57891" y="121698"/>
                  </a:cubicBezTo>
                  <a:cubicBezTo>
                    <a:pt x="52364" y="123005"/>
                    <a:pt x="47220" y="124147"/>
                    <a:pt x="42369" y="124147"/>
                  </a:cubicBezTo>
                  <a:cubicBezTo>
                    <a:pt x="38291" y="124147"/>
                    <a:pt x="34420" y="123340"/>
                    <a:pt x="30703" y="121144"/>
                  </a:cubicBezTo>
                  <a:cubicBezTo>
                    <a:pt x="8509" y="107827"/>
                    <a:pt x="5365" y="71946"/>
                    <a:pt x="23860" y="41060"/>
                  </a:cubicBezTo>
                  <a:cubicBezTo>
                    <a:pt x="35881" y="20900"/>
                    <a:pt x="54931" y="6844"/>
                    <a:pt x="73612" y="4624"/>
                  </a:cubicBezTo>
                  <a:cubicBezTo>
                    <a:pt x="74166" y="4439"/>
                    <a:pt x="74906" y="4439"/>
                    <a:pt x="75461" y="4439"/>
                  </a:cubicBezTo>
                  <a:close/>
                  <a:moveTo>
                    <a:pt x="75091" y="0"/>
                  </a:moveTo>
                  <a:lnTo>
                    <a:pt x="73057" y="185"/>
                  </a:lnTo>
                  <a:cubicBezTo>
                    <a:pt x="52897" y="2590"/>
                    <a:pt x="32552" y="17571"/>
                    <a:pt x="19791" y="38840"/>
                  </a:cubicBezTo>
                  <a:cubicBezTo>
                    <a:pt x="1" y="71946"/>
                    <a:pt x="3885" y="110786"/>
                    <a:pt x="28299" y="125212"/>
                  </a:cubicBezTo>
                  <a:cubicBezTo>
                    <a:pt x="32285" y="127639"/>
                    <a:pt x="36760" y="128929"/>
                    <a:pt x="41265" y="128929"/>
                  </a:cubicBezTo>
                  <a:cubicBezTo>
                    <a:pt x="41566" y="128929"/>
                    <a:pt x="41868" y="128923"/>
                    <a:pt x="42170" y="128912"/>
                  </a:cubicBezTo>
                  <a:cubicBezTo>
                    <a:pt x="47718" y="128727"/>
                    <a:pt x="53267" y="127802"/>
                    <a:pt x="58815" y="126507"/>
                  </a:cubicBezTo>
                  <a:cubicBezTo>
                    <a:pt x="65289" y="124658"/>
                    <a:pt x="72132" y="123733"/>
                    <a:pt x="78975" y="123548"/>
                  </a:cubicBezTo>
                  <a:cubicBezTo>
                    <a:pt x="85818" y="123733"/>
                    <a:pt x="92477" y="124658"/>
                    <a:pt x="99135" y="126507"/>
                  </a:cubicBezTo>
                  <a:cubicBezTo>
                    <a:pt x="104789" y="127774"/>
                    <a:pt x="110237" y="128990"/>
                    <a:pt x="115562" y="128990"/>
                  </a:cubicBezTo>
                  <a:cubicBezTo>
                    <a:pt x="120339" y="128990"/>
                    <a:pt x="125016" y="128011"/>
                    <a:pt x="129652" y="125212"/>
                  </a:cubicBezTo>
                  <a:cubicBezTo>
                    <a:pt x="154065" y="110786"/>
                    <a:pt x="157764" y="71946"/>
                    <a:pt x="138159" y="38840"/>
                  </a:cubicBezTo>
                  <a:cubicBezTo>
                    <a:pt x="125398" y="17571"/>
                    <a:pt x="104868" y="2590"/>
                    <a:pt x="84709" y="185"/>
                  </a:cubicBezTo>
                  <a:lnTo>
                    <a:pt x="82859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72"/>
            <p:cNvSpPr/>
            <p:nvPr/>
          </p:nvSpPr>
          <p:spPr>
            <a:xfrm>
              <a:off x="885425" y="1359950"/>
              <a:ext cx="1447275" cy="1735700"/>
            </a:xfrm>
            <a:custGeom>
              <a:avLst/>
              <a:gdLst/>
              <a:ahLst/>
              <a:cxnLst/>
              <a:rect l="l" t="t" r="r" b="b"/>
              <a:pathLst>
                <a:path w="57891" h="69428" extrusionOk="0">
                  <a:moveTo>
                    <a:pt x="22935" y="4694"/>
                  </a:moveTo>
                  <a:cubicBezTo>
                    <a:pt x="24969" y="4694"/>
                    <a:pt x="27004" y="5064"/>
                    <a:pt x="28853" y="5804"/>
                  </a:cubicBezTo>
                  <a:cubicBezTo>
                    <a:pt x="36066" y="8948"/>
                    <a:pt x="42725" y="16716"/>
                    <a:pt x="46609" y="26703"/>
                  </a:cubicBezTo>
                  <a:cubicBezTo>
                    <a:pt x="52712" y="42794"/>
                    <a:pt x="49753" y="59440"/>
                    <a:pt x="39950" y="63878"/>
                  </a:cubicBezTo>
                  <a:cubicBezTo>
                    <a:pt x="38303" y="64572"/>
                    <a:pt x="36533" y="64900"/>
                    <a:pt x="34775" y="64900"/>
                  </a:cubicBezTo>
                  <a:cubicBezTo>
                    <a:pt x="32783" y="64900"/>
                    <a:pt x="30806" y="64479"/>
                    <a:pt x="29038" y="63694"/>
                  </a:cubicBezTo>
                  <a:cubicBezTo>
                    <a:pt x="21640" y="60549"/>
                    <a:pt x="14982" y="52781"/>
                    <a:pt x="11283" y="42794"/>
                  </a:cubicBezTo>
                  <a:cubicBezTo>
                    <a:pt x="5180" y="26888"/>
                    <a:pt x="8139" y="10058"/>
                    <a:pt x="17941" y="5619"/>
                  </a:cubicBezTo>
                  <a:cubicBezTo>
                    <a:pt x="19421" y="5064"/>
                    <a:pt x="21270" y="4694"/>
                    <a:pt x="22935" y="4694"/>
                  </a:cubicBezTo>
                  <a:close/>
                  <a:moveTo>
                    <a:pt x="23197" y="0"/>
                  </a:moveTo>
                  <a:cubicBezTo>
                    <a:pt x="20782" y="0"/>
                    <a:pt x="18348" y="462"/>
                    <a:pt x="16092" y="1365"/>
                  </a:cubicBezTo>
                  <a:cubicBezTo>
                    <a:pt x="4070" y="6913"/>
                    <a:pt x="1" y="26148"/>
                    <a:pt x="6844" y="44459"/>
                  </a:cubicBezTo>
                  <a:cubicBezTo>
                    <a:pt x="11098" y="55741"/>
                    <a:pt x="18681" y="64433"/>
                    <a:pt x="27189" y="67947"/>
                  </a:cubicBezTo>
                  <a:cubicBezTo>
                    <a:pt x="29593" y="68872"/>
                    <a:pt x="32182" y="69427"/>
                    <a:pt x="34957" y="69427"/>
                  </a:cubicBezTo>
                  <a:cubicBezTo>
                    <a:pt x="37361" y="69427"/>
                    <a:pt x="39580" y="69057"/>
                    <a:pt x="41800" y="67947"/>
                  </a:cubicBezTo>
                  <a:cubicBezTo>
                    <a:pt x="53822" y="62584"/>
                    <a:pt x="57891" y="43349"/>
                    <a:pt x="50862" y="25039"/>
                  </a:cubicBezTo>
                  <a:cubicBezTo>
                    <a:pt x="46609" y="13757"/>
                    <a:pt x="39026" y="5064"/>
                    <a:pt x="30518" y="1550"/>
                  </a:cubicBezTo>
                  <a:cubicBezTo>
                    <a:pt x="28246" y="508"/>
                    <a:pt x="25731" y="0"/>
                    <a:pt x="2319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72"/>
            <p:cNvSpPr/>
            <p:nvPr/>
          </p:nvSpPr>
          <p:spPr>
            <a:xfrm>
              <a:off x="2170850" y="241050"/>
              <a:ext cx="1405650" cy="1763375"/>
            </a:xfrm>
            <a:custGeom>
              <a:avLst/>
              <a:gdLst/>
              <a:ahLst/>
              <a:cxnLst/>
              <a:rect l="l" t="t" r="r" b="b"/>
              <a:pathLst>
                <a:path w="56226" h="70535" extrusionOk="0">
                  <a:moveTo>
                    <a:pt x="23796" y="4622"/>
                  </a:moveTo>
                  <a:cubicBezTo>
                    <a:pt x="26113" y="4622"/>
                    <a:pt x="28367" y="5200"/>
                    <a:pt x="30332" y="6356"/>
                  </a:cubicBezTo>
                  <a:cubicBezTo>
                    <a:pt x="37545" y="10240"/>
                    <a:pt x="43464" y="18563"/>
                    <a:pt x="46423" y="28920"/>
                  </a:cubicBezTo>
                  <a:cubicBezTo>
                    <a:pt x="51047" y="45566"/>
                    <a:pt x="46608" y="61842"/>
                    <a:pt x="36436" y="65356"/>
                  </a:cubicBezTo>
                  <a:cubicBezTo>
                    <a:pt x="35217" y="65741"/>
                    <a:pt x="33955" y="65925"/>
                    <a:pt x="32686" y="65925"/>
                  </a:cubicBezTo>
                  <a:cubicBezTo>
                    <a:pt x="30295" y="65925"/>
                    <a:pt x="27883" y="65269"/>
                    <a:pt x="25709" y="64061"/>
                  </a:cubicBezTo>
                  <a:cubicBezTo>
                    <a:pt x="18680" y="60362"/>
                    <a:pt x="12762" y="51854"/>
                    <a:pt x="9803" y="41497"/>
                  </a:cubicBezTo>
                  <a:cubicBezTo>
                    <a:pt x="4994" y="24851"/>
                    <a:pt x="9433" y="8576"/>
                    <a:pt x="19605" y="5247"/>
                  </a:cubicBezTo>
                  <a:cubicBezTo>
                    <a:pt x="20992" y="4830"/>
                    <a:pt x="22405" y="4622"/>
                    <a:pt x="23796" y="4622"/>
                  </a:cubicBezTo>
                  <a:close/>
                  <a:moveTo>
                    <a:pt x="23512" y="1"/>
                  </a:moveTo>
                  <a:cubicBezTo>
                    <a:pt x="21696" y="1"/>
                    <a:pt x="19874" y="270"/>
                    <a:pt x="18126" y="808"/>
                  </a:cubicBezTo>
                  <a:cubicBezTo>
                    <a:pt x="5734" y="5062"/>
                    <a:pt x="0" y="23742"/>
                    <a:pt x="5364" y="42792"/>
                  </a:cubicBezTo>
                  <a:cubicBezTo>
                    <a:pt x="8693" y="54259"/>
                    <a:pt x="15536" y="63876"/>
                    <a:pt x="23674" y="68130"/>
                  </a:cubicBezTo>
                  <a:cubicBezTo>
                    <a:pt x="26448" y="69610"/>
                    <a:pt x="29593" y="70534"/>
                    <a:pt x="32737" y="70534"/>
                  </a:cubicBezTo>
                  <a:cubicBezTo>
                    <a:pt x="34586" y="70534"/>
                    <a:pt x="36251" y="70350"/>
                    <a:pt x="37915" y="69795"/>
                  </a:cubicBezTo>
                  <a:cubicBezTo>
                    <a:pt x="50492" y="65541"/>
                    <a:pt x="56225" y="46861"/>
                    <a:pt x="50862" y="27811"/>
                  </a:cubicBezTo>
                  <a:cubicBezTo>
                    <a:pt x="47533" y="16159"/>
                    <a:pt x="40690" y="6726"/>
                    <a:pt x="32552" y="2472"/>
                  </a:cubicBezTo>
                  <a:cubicBezTo>
                    <a:pt x="29845" y="825"/>
                    <a:pt x="26688" y="1"/>
                    <a:pt x="2351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72"/>
            <p:cNvSpPr/>
            <p:nvPr/>
          </p:nvSpPr>
          <p:spPr>
            <a:xfrm>
              <a:off x="5074575" y="1360525"/>
              <a:ext cx="1451900" cy="1735100"/>
            </a:xfrm>
            <a:custGeom>
              <a:avLst/>
              <a:gdLst/>
              <a:ahLst/>
              <a:cxnLst/>
              <a:rect l="l" t="t" r="r" b="b"/>
              <a:pathLst>
                <a:path w="58076" h="69404" extrusionOk="0">
                  <a:moveTo>
                    <a:pt x="34956" y="4671"/>
                  </a:moveTo>
                  <a:cubicBezTo>
                    <a:pt x="36806" y="4671"/>
                    <a:pt x="38470" y="5041"/>
                    <a:pt x="39950" y="5596"/>
                  </a:cubicBezTo>
                  <a:cubicBezTo>
                    <a:pt x="49937" y="10035"/>
                    <a:pt x="52897" y="26680"/>
                    <a:pt x="46793" y="42771"/>
                  </a:cubicBezTo>
                  <a:cubicBezTo>
                    <a:pt x="42909" y="52943"/>
                    <a:pt x="36251" y="60711"/>
                    <a:pt x="29038" y="63671"/>
                  </a:cubicBezTo>
                  <a:cubicBezTo>
                    <a:pt x="27172" y="64456"/>
                    <a:pt x="25201" y="64877"/>
                    <a:pt x="23236" y="64877"/>
                  </a:cubicBezTo>
                  <a:cubicBezTo>
                    <a:pt x="21502" y="64877"/>
                    <a:pt x="19773" y="64549"/>
                    <a:pt x="18126" y="63855"/>
                  </a:cubicBezTo>
                  <a:cubicBezTo>
                    <a:pt x="8138" y="59417"/>
                    <a:pt x="5179" y="42771"/>
                    <a:pt x="11283" y="26680"/>
                  </a:cubicBezTo>
                  <a:cubicBezTo>
                    <a:pt x="15167" y="16693"/>
                    <a:pt x="21825" y="8925"/>
                    <a:pt x="29038" y="5781"/>
                  </a:cubicBezTo>
                  <a:cubicBezTo>
                    <a:pt x="30887" y="5041"/>
                    <a:pt x="32922" y="4671"/>
                    <a:pt x="34956" y="4671"/>
                  </a:cubicBezTo>
                  <a:close/>
                  <a:moveTo>
                    <a:pt x="34494" y="1"/>
                  </a:moveTo>
                  <a:cubicBezTo>
                    <a:pt x="31997" y="1"/>
                    <a:pt x="29500" y="510"/>
                    <a:pt x="27188" y="1527"/>
                  </a:cubicBezTo>
                  <a:cubicBezTo>
                    <a:pt x="18866" y="5041"/>
                    <a:pt x="11283" y="13734"/>
                    <a:pt x="7029" y="25016"/>
                  </a:cubicBezTo>
                  <a:cubicBezTo>
                    <a:pt x="1" y="43326"/>
                    <a:pt x="4070" y="62561"/>
                    <a:pt x="16091" y="67924"/>
                  </a:cubicBezTo>
                  <a:cubicBezTo>
                    <a:pt x="18311" y="69034"/>
                    <a:pt x="20715" y="69404"/>
                    <a:pt x="23120" y="69404"/>
                  </a:cubicBezTo>
                  <a:cubicBezTo>
                    <a:pt x="25709" y="69404"/>
                    <a:pt x="28298" y="68849"/>
                    <a:pt x="30703" y="67924"/>
                  </a:cubicBezTo>
                  <a:cubicBezTo>
                    <a:pt x="39025" y="64410"/>
                    <a:pt x="46608" y="55718"/>
                    <a:pt x="51047" y="44436"/>
                  </a:cubicBezTo>
                  <a:cubicBezTo>
                    <a:pt x="58075" y="26125"/>
                    <a:pt x="53821" y="6890"/>
                    <a:pt x="41800" y="1527"/>
                  </a:cubicBezTo>
                  <a:cubicBezTo>
                    <a:pt x="39488" y="510"/>
                    <a:pt x="36991" y="1"/>
                    <a:pt x="3449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72"/>
            <p:cNvSpPr/>
            <p:nvPr/>
          </p:nvSpPr>
          <p:spPr>
            <a:xfrm>
              <a:off x="3835400" y="236425"/>
              <a:ext cx="1405650" cy="1768000"/>
            </a:xfrm>
            <a:custGeom>
              <a:avLst/>
              <a:gdLst/>
              <a:ahLst/>
              <a:cxnLst/>
              <a:rect l="l" t="t" r="r" b="b"/>
              <a:pathLst>
                <a:path w="56226" h="70720" extrusionOk="0">
                  <a:moveTo>
                    <a:pt x="32737" y="4692"/>
                  </a:moveTo>
                  <a:cubicBezTo>
                    <a:pt x="34032" y="4692"/>
                    <a:pt x="35326" y="4877"/>
                    <a:pt x="36436" y="5432"/>
                  </a:cubicBezTo>
                  <a:cubicBezTo>
                    <a:pt x="46608" y="8761"/>
                    <a:pt x="51047" y="25036"/>
                    <a:pt x="46423" y="41682"/>
                  </a:cubicBezTo>
                  <a:cubicBezTo>
                    <a:pt x="43464" y="52039"/>
                    <a:pt x="37361" y="60547"/>
                    <a:pt x="30333" y="64246"/>
                  </a:cubicBezTo>
                  <a:cubicBezTo>
                    <a:pt x="28284" y="65451"/>
                    <a:pt x="25922" y="66028"/>
                    <a:pt x="23501" y="66028"/>
                  </a:cubicBezTo>
                  <a:cubicBezTo>
                    <a:pt x="22206" y="66028"/>
                    <a:pt x="20895" y="65863"/>
                    <a:pt x="19606" y="65541"/>
                  </a:cubicBezTo>
                  <a:cubicBezTo>
                    <a:pt x="9433" y="62027"/>
                    <a:pt x="5179" y="45751"/>
                    <a:pt x="9803" y="29105"/>
                  </a:cubicBezTo>
                  <a:cubicBezTo>
                    <a:pt x="12762" y="18748"/>
                    <a:pt x="18681" y="10425"/>
                    <a:pt x="25709" y="6541"/>
                  </a:cubicBezTo>
                  <a:cubicBezTo>
                    <a:pt x="27928" y="5432"/>
                    <a:pt x="30333" y="4877"/>
                    <a:pt x="32737" y="4692"/>
                  </a:cubicBezTo>
                  <a:close/>
                  <a:moveTo>
                    <a:pt x="32633" y="1"/>
                  </a:moveTo>
                  <a:cubicBezTo>
                    <a:pt x="29463" y="1"/>
                    <a:pt x="26381" y="825"/>
                    <a:pt x="23674" y="2472"/>
                  </a:cubicBezTo>
                  <a:cubicBezTo>
                    <a:pt x="15537" y="6726"/>
                    <a:pt x="8693" y="16344"/>
                    <a:pt x="5364" y="27811"/>
                  </a:cubicBezTo>
                  <a:cubicBezTo>
                    <a:pt x="1" y="46676"/>
                    <a:pt x="5734" y="65726"/>
                    <a:pt x="18126" y="69795"/>
                  </a:cubicBezTo>
                  <a:cubicBezTo>
                    <a:pt x="19975" y="70350"/>
                    <a:pt x="21640" y="70719"/>
                    <a:pt x="23490" y="70719"/>
                  </a:cubicBezTo>
                  <a:cubicBezTo>
                    <a:pt x="26634" y="70719"/>
                    <a:pt x="29778" y="69795"/>
                    <a:pt x="32552" y="68315"/>
                  </a:cubicBezTo>
                  <a:cubicBezTo>
                    <a:pt x="40690" y="63876"/>
                    <a:pt x="47533" y="54444"/>
                    <a:pt x="50862" y="42792"/>
                  </a:cubicBezTo>
                  <a:cubicBezTo>
                    <a:pt x="56226" y="23927"/>
                    <a:pt x="50492" y="5062"/>
                    <a:pt x="38101" y="808"/>
                  </a:cubicBezTo>
                  <a:cubicBezTo>
                    <a:pt x="36285" y="270"/>
                    <a:pt x="34444" y="1"/>
                    <a:pt x="32633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07" name="Google Shape;1407;p72"/>
          <p:cNvGrpSpPr/>
          <p:nvPr/>
        </p:nvGrpSpPr>
        <p:grpSpPr>
          <a:xfrm rot="-292070">
            <a:off x="8570362" y="3507298"/>
            <a:ext cx="412155" cy="372558"/>
            <a:chOff x="885425" y="236425"/>
            <a:chExt cx="5641050" cy="5099100"/>
          </a:xfrm>
        </p:grpSpPr>
        <p:sp>
          <p:nvSpPr>
            <p:cNvPr id="1408" name="Google Shape;1408;p72"/>
            <p:cNvSpPr/>
            <p:nvPr/>
          </p:nvSpPr>
          <p:spPr>
            <a:xfrm>
              <a:off x="1731575" y="2110750"/>
              <a:ext cx="3944125" cy="3224775"/>
            </a:xfrm>
            <a:custGeom>
              <a:avLst/>
              <a:gdLst/>
              <a:ahLst/>
              <a:cxnLst/>
              <a:rect l="l" t="t" r="r" b="b"/>
              <a:pathLst>
                <a:path w="157765" h="128991" extrusionOk="0">
                  <a:moveTo>
                    <a:pt x="82674" y="4439"/>
                  </a:moveTo>
                  <a:cubicBezTo>
                    <a:pt x="83229" y="4439"/>
                    <a:pt x="83784" y="4624"/>
                    <a:pt x="84339" y="4624"/>
                  </a:cubicBezTo>
                  <a:cubicBezTo>
                    <a:pt x="103019" y="6844"/>
                    <a:pt x="122254" y="20900"/>
                    <a:pt x="134275" y="41060"/>
                  </a:cubicBezTo>
                  <a:cubicBezTo>
                    <a:pt x="152586" y="71946"/>
                    <a:pt x="149441" y="107827"/>
                    <a:pt x="127247" y="121144"/>
                  </a:cubicBezTo>
                  <a:cubicBezTo>
                    <a:pt x="123531" y="123340"/>
                    <a:pt x="119698" y="124147"/>
                    <a:pt x="115644" y="124147"/>
                  </a:cubicBezTo>
                  <a:cubicBezTo>
                    <a:pt x="110822" y="124147"/>
                    <a:pt x="105686" y="123005"/>
                    <a:pt x="100060" y="121698"/>
                  </a:cubicBezTo>
                  <a:cubicBezTo>
                    <a:pt x="93216" y="119756"/>
                    <a:pt x="86096" y="118785"/>
                    <a:pt x="78975" y="118785"/>
                  </a:cubicBezTo>
                  <a:cubicBezTo>
                    <a:pt x="71854" y="118785"/>
                    <a:pt x="64734" y="119756"/>
                    <a:pt x="57891" y="121698"/>
                  </a:cubicBezTo>
                  <a:cubicBezTo>
                    <a:pt x="52364" y="123005"/>
                    <a:pt x="47220" y="124147"/>
                    <a:pt x="42369" y="124147"/>
                  </a:cubicBezTo>
                  <a:cubicBezTo>
                    <a:pt x="38291" y="124147"/>
                    <a:pt x="34420" y="123340"/>
                    <a:pt x="30703" y="121144"/>
                  </a:cubicBezTo>
                  <a:cubicBezTo>
                    <a:pt x="8509" y="107827"/>
                    <a:pt x="5365" y="71946"/>
                    <a:pt x="23860" y="41060"/>
                  </a:cubicBezTo>
                  <a:cubicBezTo>
                    <a:pt x="35881" y="20900"/>
                    <a:pt x="54931" y="6844"/>
                    <a:pt x="73612" y="4624"/>
                  </a:cubicBezTo>
                  <a:cubicBezTo>
                    <a:pt x="74166" y="4439"/>
                    <a:pt x="74906" y="4439"/>
                    <a:pt x="75461" y="4439"/>
                  </a:cubicBezTo>
                  <a:close/>
                  <a:moveTo>
                    <a:pt x="75091" y="0"/>
                  </a:moveTo>
                  <a:lnTo>
                    <a:pt x="73057" y="185"/>
                  </a:lnTo>
                  <a:cubicBezTo>
                    <a:pt x="52897" y="2590"/>
                    <a:pt x="32552" y="17571"/>
                    <a:pt x="19791" y="38840"/>
                  </a:cubicBezTo>
                  <a:cubicBezTo>
                    <a:pt x="1" y="71946"/>
                    <a:pt x="3885" y="110786"/>
                    <a:pt x="28299" y="125212"/>
                  </a:cubicBezTo>
                  <a:cubicBezTo>
                    <a:pt x="32285" y="127639"/>
                    <a:pt x="36760" y="128929"/>
                    <a:pt x="41265" y="128929"/>
                  </a:cubicBezTo>
                  <a:cubicBezTo>
                    <a:pt x="41566" y="128929"/>
                    <a:pt x="41868" y="128923"/>
                    <a:pt x="42170" y="128912"/>
                  </a:cubicBezTo>
                  <a:cubicBezTo>
                    <a:pt x="47718" y="128727"/>
                    <a:pt x="53267" y="127802"/>
                    <a:pt x="58815" y="126507"/>
                  </a:cubicBezTo>
                  <a:cubicBezTo>
                    <a:pt x="65289" y="124658"/>
                    <a:pt x="72132" y="123733"/>
                    <a:pt x="78975" y="123548"/>
                  </a:cubicBezTo>
                  <a:cubicBezTo>
                    <a:pt x="85818" y="123733"/>
                    <a:pt x="92477" y="124658"/>
                    <a:pt x="99135" y="126507"/>
                  </a:cubicBezTo>
                  <a:cubicBezTo>
                    <a:pt x="104789" y="127774"/>
                    <a:pt x="110237" y="128990"/>
                    <a:pt x="115562" y="128990"/>
                  </a:cubicBezTo>
                  <a:cubicBezTo>
                    <a:pt x="120339" y="128990"/>
                    <a:pt x="125016" y="128011"/>
                    <a:pt x="129652" y="125212"/>
                  </a:cubicBezTo>
                  <a:cubicBezTo>
                    <a:pt x="154065" y="110786"/>
                    <a:pt x="157764" y="71946"/>
                    <a:pt x="138159" y="38840"/>
                  </a:cubicBezTo>
                  <a:cubicBezTo>
                    <a:pt x="125398" y="17571"/>
                    <a:pt x="104868" y="2590"/>
                    <a:pt x="84709" y="185"/>
                  </a:cubicBezTo>
                  <a:lnTo>
                    <a:pt x="82859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72"/>
            <p:cNvSpPr/>
            <p:nvPr/>
          </p:nvSpPr>
          <p:spPr>
            <a:xfrm>
              <a:off x="885425" y="1359950"/>
              <a:ext cx="1447275" cy="1735700"/>
            </a:xfrm>
            <a:custGeom>
              <a:avLst/>
              <a:gdLst/>
              <a:ahLst/>
              <a:cxnLst/>
              <a:rect l="l" t="t" r="r" b="b"/>
              <a:pathLst>
                <a:path w="57891" h="69428" extrusionOk="0">
                  <a:moveTo>
                    <a:pt x="22935" y="4694"/>
                  </a:moveTo>
                  <a:cubicBezTo>
                    <a:pt x="24969" y="4694"/>
                    <a:pt x="27004" y="5064"/>
                    <a:pt x="28853" y="5804"/>
                  </a:cubicBezTo>
                  <a:cubicBezTo>
                    <a:pt x="36066" y="8948"/>
                    <a:pt x="42725" y="16716"/>
                    <a:pt x="46609" y="26703"/>
                  </a:cubicBezTo>
                  <a:cubicBezTo>
                    <a:pt x="52712" y="42794"/>
                    <a:pt x="49753" y="59440"/>
                    <a:pt x="39950" y="63878"/>
                  </a:cubicBezTo>
                  <a:cubicBezTo>
                    <a:pt x="38303" y="64572"/>
                    <a:pt x="36533" y="64900"/>
                    <a:pt x="34775" y="64900"/>
                  </a:cubicBezTo>
                  <a:cubicBezTo>
                    <a:pt x="32783" y="64900"/>
                    <a:pt x="30806" y="64479"/>
                    <a:pt x="29038" y="63694"/>
                  </a:cubicBezTo>
                  <a:cubicBezTo>
                    <a:pt x="21640" y="60549"/>
                    <a:pt x="14982" y="52781"/>
                    <a:pt x="11283" y="42794"/>
                  </a:cubicBezTo>
                  <a:cubicBezTo>
                    <a:pt x="5180" y="26888"/>
                    <a:pt x="8139" y="10058"/>
                    <a:pt x="17941" y="5619"/>
                  </a:cubicBezTo>
                  <a:cubicBezTo>
                    <a:pt x="19421" y="5064"/>
                    <a:pt x="21270" y="4694"/>
                    <a:pt x="22935" y="4694"/>
                  </a:cubicBezTo>
                  <a:close/>
                  <a:moveTo>
                    <a:pt x="23197" y="0"/>
                  </a:moveTo>
                  <a:cubicBezTo>
                    <a:pt x="20782" y="0"/>
                    <a:pt x="18348" y="462"/>
                    <a:pt x="16092" y="1365"/>
                  </a:cubicBezTo>
                  <a:cubicBezTo>
                    <a:pt x="4070" y="6913"/>
                    <a:pt x="1" y="26148"/>
                    <a:pt x="6844" y="44459"/>
                  </a:cubicBezTo>
                  <a:cubicBezTo>
                    <a:pt x="11098" y="55741"/>
                    <a:pt x="18681" y="64433"/>
                    <a:pt x="27189" y="67947"/>
                  </a:cubicBezTo>
                  <a:cubicBezTo>
                    <a:pt x="29593" y="68872"/>
                    <a:pt x="32182" y="69427"/>
                    <a:pt x="34957" y="69427"/>
                  </a:cubicBezTo>
                  <a:cubicBezTo>
                    <a:pt x="37361" y="69427"/>
                    <a:pt x="39580" y="69057"/>
                    <a:pt x="41800" y="67947"/>
                  </a:cubicBezTo>
                  <a:cubicBezTo>
                    <a:pt x="53822" y="62584"/>
                    <a:pt x="57891" y="43349"/>
                    <a:pt x="50862" y="25039"/>
                  </a:cubicBezTo>
                  <a:cubicBezTo>
                    <a:pt x="46609" y="13757"/>
                    <a:pt x="39026" y="5064"/>
                    <a:pt x="30518" y="1550"/>
                  </a:cubicBezTo>
                  <a:cubicBezTo>
                    <a:pt x="28246" y="508"/>
                    <a:pt x="25731" y="0"/>
                    <a:pt x="2319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72"/>
            <p:cNvSpPr/>
            <p:nvPr/>
          </p:nvSpPr>
          <p:spPr>
            <a:xfrm>
              <a:off x="2170850" y="241050"/>
              <a:ext cx="1405650" cy="1763375"/>
            </a:xfrm>
            <a:custGeom>
              <a:avLst/>
              <a:gdLst/>
              <a:ahLst/>
              <a:cxnLst/>
              <a:rect l="l" t="t" r="r" b="b"/>
              <a:pathLst>
                <a:path w="56226" h="70535" extrusionOk="0">
                  <a:moveTo>
                    <a:pt x="23796" y="4622"/>
                  </a:moveTo>
                  <a:cubicBezTo>
                    <a:pt x="26113" y="4622"/>
                    <a:pt x="28367" y="5200"/>
                    <a:pt x="30332" y="6356"/>
                  </a:cubicBezTo>
                  <a:cubicBezTo>
                    <a:pt x="37545" y="10240"/>
                    <a:pt x="43464" y="18563"/>
                    <a:pt x="46423" y="28920"/>
                  </a:cubicBezTo>
                  <a:cubicBezTo>
                    <a:pt x="51047" y="45566"/>
                    <a:pt x="46608" y="61842"/>
                    <a:pt x="36436" y="65356"/>
                  </a:cubicBezTo>
                  <a:cubicBezTo>
                    <a:pt x="35217" y="65741"/>
                    <a:pt x="33955" y="65925"/>
                    <a:pt x="32686" y="65925"/>
                  </a:cubicBezTo>
                  <a:cubicBezTo>
                    <a:pt x="30295" y="65925"/>
                    <a:pt x="27883" y="65269"/>
                    <a:pt x="25709" y="64061"/>
                  </a:cubicBezTo>
                  <a:cubicBezTo>
                    <a:pt x="18680" y="60362"/>
                    <a:pt x="12762" y="51854"/>
                    <a:pt x="9803" y="41497"/>
                  </a:cubicBezTo>
                  <a:cubicBezTo>
                    <a:pt x="4994" y="24851"/>
                    <a:pt x="9433" y="8576"/>
                    <a:pt x="19605" y="5247"/>
                  </a:cubicBezTo>
                  <a:cubicBezTo>
                    <a:pt x="20992" y="4830"/>
                    <a:pt x="22405" y="4622"/>
                    <a:pt x="23796" y="4622"/>
                  </a:cubicBezTo>
                  <a:close/>
                  <a:moveTo>
                    <a:pt x="23512" y="1"/>
                  </a:moveTo>
                  <a:cubicBezTo>
                    <a:pt x="21696" y="1"/>
                    <a:pt x="19874" y="270"/>
                    <a:pt x="18126" y="808"/>
                  </a:cubicBezTo>
                  <a:cubicBezTo>
                    <a:pt x="5734" y="5062"/>
                    <a:pt x="0" y="23742"/>
                    <a:pt x="5364" y="42792"/>
                  </a:cubicBezTo>
                  <a:cubicBezTo>
                    <a:pt x="8693" y="54259"/>
                    <a:pt x="15536" y="63876"/>
                    <a:pt x="23674" y="68130"/>
                  </a:cubicBezTo>
                  <a:cubicBezTo>
                    <a:pt x="26448" y="69610"/>
                    <a:pt x="29593" y="70534"/>
                    <a:pt x="32737" y="70534"/>
                  </a:cubicBezTo>
                  <a:cubicBezTo>
                    <a:pt x="34586" y="70534"/>
                    <a:pt x="36251" y="70350"/>
                    <a:pt x="37915" y="69795"/>
                  </a:cubicBezTo>
                  <a:cubicBezTo>
                    <a:pt x="50492" y="65541"/>
                    <a:pt x="56225" y="46861"/>
                    <a:pt x="50862" y="27811"/>
                  </a:cubicBezTo>
                  <a:cubicBezTo>
                    <a:pt x="47533" y="16159"/>
                    <a:pt x="40690" y="6726"/>
                    <a:pt x="32552" y="2472"/>
                  </a:cubicBezTo>
                  <a:cubicBezTo>
                    <a:pt x="29845" y="825"/>
                    <a:pt x="26688" y="1"/>
                    <a:pt x="2351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72"/>
            <p:cNvSpPr/>
            <p:nvPr/>
          </p:nvSpPr>
          <p:spPr>
            <a:xfrm>
              <a:off x="5074575" y="1360525"/>
              <a:ext cx="1451900" cy="1735100"/>
            </a:xfrm>
            <a:custGeom>
              <a:avLst/>
              <a:gdLst/>
              <a:ahLst/>
              <a:cxnLst/>
              <a:rect l="l" t="t" r="r" b="b"/>
              <a:pathLst>
                <a:path w="58076" h="69404" extrusionOk="0">
                  <a:moveTo>
                    <a:pt x="34956" y="4671"/>
                  </a:moveTo>
                  <a:cubicBezTo>
                    <a:pt x="36806" y="4671"/>
                    <a:pt x="38470" y="5041"/>
                    <a:pt x="39950" y="5596"/>
                  </a:cubicBezTo>
                  <a:cubicBezTo>
                    <a:pt x="49937" y="10035"/>
                    <a:pt x="52897" y="26680"/>
                    <a:pt x="46793" y="42771"/>
                  </a:cubicBezTo>
                  <a:cubicBezTo>
                    <a:pt x="42909" y="52943"/>
                    <a:pt x="36251" y="60711"/>
                    <a:pt x="29038" y="63671"/>
                  </a:cubicBezTo>
                  <a:cubicBezTo>
                    <a:pt x="27172" y="64456"/>
                    <a:pt x="25201" y="64877"/>
                    <a:pt x="23236" y="64877"/>
                  </a:cubicBezTo>
                  <a:cubicBezTo>
                    <a:pt x="21502" y="64877"/>
                    <a:pt x="19773" y="64549"/>
                    <a:pt x="18126" y="63855"/>
                  </a:cubicBezTo>
                  <a:cubicBezTo>
                    <a:pt x="8138" y="59417"/>
                    <a:pt x="5179" y="42771"/>
                    <a:pt x="11283" y="26680"/>
                  </a:cubicBezTo>
                  <a:cubicBezTo>
                    <a:pt x="15167" y="16693"/>
                    <a:pt x="21825" y="8925"/>
                    <a:pt x="29038" y="5781"/>
                  </a:cubicBezTo>
                  <a:cubicBezTo>
                    <a:pt x="30887" y="5041"/>
                    <a:pt x="32922" y="4671"/>
                    <a:pt x="34956" y="4671"/>
                  </a:cubicBezTo>
                  <a:close/>
                  <a:moveTo>
                    <a:pt x="34494" y="1"/>
                  </a:moveTo>
                  <a:cubicBezTo>
                    <a:pt x="31997" y="1"/>
                    <a:pt x="29500" y="510"/>
                    <a:pt x="27188" y="1527"/>
                  </a:cubicBezTo>
                  <a:cubicBezTo>
                    <a:pt x="18866" y="5041"/>
                    <a:pt x="11283" y="13734"/>
                    <a:pt x="7029" y="25016"/>
                  </a:cubicBezTo>
                  <a:cubicBezTo>
                    <a:pt x="1" y="43326"/>
                    <a:pt x="4070" y="62561"/>
                    <a:pt x="16091" y="67924"/>
                  </a:cubicBezTo>
                  <a:cubicBezTo>
                    <a:pt x="18311" y="69034"/>
                    <a:pt x="20715" y="69404"/>
                    <a:pt x="23120" y="69404"/>
                  </a:cubicBezTo>
                  <a:cubicBezTo>
                    <a:pt x="25709" y="69404"/>
                    <a:pt x="28298" y="68849"/>
                    <a:pt x="30703" y="67924"/>
                  </a:cubicBezTo>
                  <a:cubicBezTo>
                    <a:pt x="39025" y="64410"/>
                    <a:pt x="46608" y="55718"/>
                    <a:pt x="51047" y="44436"/>
                  </a:cubicBezTo>
                  <a:cubicBezTo>
                    <a:pt x="58075" y="26125"/>
                    <a:pt x="53821" y="6890"/>
                    <a:pt x="41800" y="1527"/>
                  </a:cubicBezTo>
                  <a:cubicBezTo>
                    <a:pt x="39488" y="510"/>
                    <a:pt x="36991" y="1"/>
                    <a:pt x="3449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72"/>
            <p:cNvSpPr/>
            <p:nvPr/>
          </p:nvSpPr>
          <p:spPr>
            <a:xfrm>
              <a:off x="3835400" y="236425"/>
              <a:ext cx="1405650" cy="1768000"/>
            </a:xfrm>
            <a:custGeom>
              <a:avLst/>
              <a:gdLst/>
              <a:ahLst/>
              <a:cxnLst/>
              <a:rect l="l" t="t" r="r" b="b"/>
              <a:pathLst>
                <a:path w="56226" h="70720" extrusionOk="0">
                  <a:moveTo>
                    <a:pt x="32737" y="4692"/>
                  </a:moveTo>
                  <a:cubicBezTo>
                    <a:pt x="34032" y="4692"/>
                    <a:pt x="35326" y="4877"/>
                    <a:pt x="36436" y="5432"/>
                  </a:cubicBezTo>
                  <a:cubicBezTo>
                    <a:pt x="46608" y="8761"/>
                    <a:pt x="51047" y="25036"/>
                    <a:pt x="46423" y="41682"/>
                  </a:cubicBezTo>
                  <a:cubicBezTo>
                    <a:pt x="43464" y="52039"/>
                    <a:pt x="37361" y="60547"/>
                    <a:pt x="30333" y="64246"/>
                  </a:cubicBezTo>
                  <a:cubicBezTo>
                    <a:pt x="28284" y="65451"/>
                    <a:pt x="25922" y="66028"/>
                    <a:pt x="23501" y="66028"/>
                  </a:cubicBezTo>
                  <a:cubicBezTo>
                    <a:pt x="22206" y="66028"/>
                    <a:pt x="20895" y="65863"/>
                    <a:pt x="19606" y="65541"/>
                  </a:cubicBezTo>
                  <a:cubicBezTo>
                    <a:pt x="9433" y="62027"/>
                    <a:pt x="5179" y="45751"/>
                    <a:pt x="9803" y="29105"/>
                  </a:cubicBezTo>
                  <a:cubicBezTo>
                    <a:pt x="12762" y="18748"/>
                    <a:pt x="18681" y="10425"/>
                    <a:pt x="25709" y="6541"/>
                  </a:cubicBezTo>
                  <a:cubicBezTo>
                    <a:pt x="27928" y="5432"/>
                    <a:pt x="30333" y="4877"/>
                    <a:pt x="32737" y="4692"/>
                  </a:cubicBezTo>
                  <a:close/>
                  <a:moveTo>
                    <a:pt x="32633" y="1"/>
                  </a:moveTo>
                  <a:cubicBezTo>
                    <a:pt x="29463" y="1"/>
                    <a:pt x="26381" y="825"/>
                    <a:pt x="23674" y="2472"/>
                  </a:cubicBezTo>
                  <a:cubicBezTo>
                    <a:pt x="15537" y="6726"/>
                    <a:pt x="8693" y="16344"/>
                    <a:pt x="5364" y="27811"/>
                  </a:cubicBezTo>
                  <a:cubicBezTo>
                    <a:pt x="1" y="46676"/>
                    <a:pt x="5734" y="65726"/>
                    <a:pt x="18126" y="69795"/>
                  </a:cubicBezTo>
                  <a:cubicBezTo>
                    <a:pt x="19975" y="70350"/>
                    <a:pt x="21640" y="70719"/>
                    <a:pt x="23490" y="70719"/>
                  </a:cubicBezTo>
                  <a:cubicBezTo>
                    <a:pt x="26634" y="70719"/>
                    <a:pt x="29778" y="69795"/>
                    <a:pt x="32552" y="68315"/>
                  </a:cubicBezTo>
                  <a:cubicBezTo>
                    <a:pt x="40690" y="63876"/>
                    <a:pt x="47533" y="54444"/>
                    <a:pt x="50862" y="42792"/>
                  </a:cubicBezTo>
                  <a:cubicBezTo>
                    <a:pt x="56226" y="23927"/>
                    <a:pt x="50492" y="5062"/>
                    <a:pt x="38101" y="808"/>
                  </a:cubicBezTo>
                  <a:cubicBezTo>
                    <a:pt x="36285" y="270"/>
                    <a:pt x="34444" y="1"/>
                    <a:pt x="32633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13" name="Google Shape;1413;p72"/>
          <p:cNvSpPr/>
          <p:nvPr/>
        </p:nvSpPr>
        <p:spPr>
          <a:xfrm rot="10800000">
            <a:off x="8622146" y="1910754"/>
            <a:ext cx="308607" cy="1369915"/>
          </a:xfrm>
          <a:custGeom>
            <a:avLst/>
            <a:gdLst/>
            <a:ahLst/>
            <a:cxnLst/>
            <a:rect l="l" t="t" r="r" b="b"/>
            <a:pathLst>
              <a:path w="42699" h="189542" extrusionOk="0">
                <a:moveTo>
                  <a:pt x="21288" y="1"/>
                </a:moveTo>
                <a:cubicBezTo>
                  <a:pt x="20679" y="1"/>
                  <a:pt x="20071" y="147"/>
                  <a:pt x="19778" y="440"/>
                </a:cubicBezTo>
                <a:lnTo>
                  <a:pt x="1047" y="19232"/>
                </a:lnTo>
                <a:cubicBezTo>
                  <a:pt x="0" y="20279"/>
                  <a:pt x="31" y="20248"/>
                  <a:pt x="1078" y="21358"/>
                </a:cubicBezTo>
                <a:cubicBezTo>
                  <a:pt x="1340" y="21635"/>
                  <a:pt x="1540" y="21773"/>
                  <a:pt x="1744" y="21773"/>
                </a:cubicBezTo>
                <a:cubicBezTo>
                  <a:pt x="1949" y="21773"/>
                  <a:pt x="2157" y="21635"/>
                  <a:pt x="2434" y="21358"/>
                </a:cubicBezTo>
                <a:cubicBezTo>
                  <a:pt x="7979" y="15781"/>
                  <a:pt x="13524" y="10205"/>
                  <a:pt x="19070" y="4629"/>
                </a:cubicBezTo>
                <a:cubicBezTo>
                  <a:pt x="19316" y="4352"/>
                  <a:pt x="19501" y="4075"/>
                  <a:pt x="19686" y="3767"/>
                </a:cubicBezTo>
                <a:lnTo>
                  <a:pt x="20025" y="4013"/>
                </a:lnTo>
                <a:lnTo>
                  <a:pt x="20025" y="188209"/>
                </a:lnTo>
                <a:lnTo>
                  <a:pt x="20025" y="189071"/>
                </a:lnTo>
                <a:cubicBezTo>
                  <a:pt x="20025" y="189226"/>
                  <a:pt x="20025" y="189472"/>
                  <a:pt x="20179" y="189472"/>
                </a:cubicBezTo>
                <a:cubicBezTo>
                  <a:pt x="20533" y="189518"/>
                  <a:pt x="20887" y="189541"/>
                  <a:pt x="21238" y="189541"/>
                </a:cubicBezTo>
                <a:cubicBezTo>
                  <a:pt x="21588" y="189541"/>
                  <a:pt x="21935" y="189518"/>
                  <a:pt x="22274" y="189472"/>
                </a:cubicBezTo>
                <a:cubicBezTo>
                  <a:pt x="22736" y="189380"/>
                  <a:pt x="22489" y="188763"/>
                  <a:pt x="22489" y="188363"/>
                </a:cubicBezTo>
                <a:lnTo>
                  <a:pt x="22489" y="5461"/>
                </a:lnTo>
                <a:lnTo>
                  <a:pt x="22489" y="4506"/>
                </a:lnTo>
                <a:cubicBezTo>
                  <a:pt x="22520" y="4352"/>
                  <a:pt x="22428" y="4106"/>
                  <a:pt x="22643" y="4013"/>
                </a:cubicBezTo>
                <a:cubicBezTo>
                  <a:pt x="22681" y="3999"/>
                  <a:pt x="22715" y="3993"/>
                  <a:pt x="22746" y="3993"/>
                </a:cubicBezTo>
                <a:cubicBezTo>
                  <a:pt x="22919" y="3993"/>
                  <a:pt x="23001" y="4181"/>
                  <a:pt x="23105" y="4260"/>
                </a:cubicBezTo>
                <a:cubicBezTo>
                  <a:pt x="23321" y="4444"/>
                  <a:pt x="23475" y="4629"/>
                  <a:pt x="23660" y="4814"/>
                </a:cubicBezTo>
                <a:cubicBezTo>
                  <a:pt x="29205" y="10359"/>
                  <a:pt x="34750" y="15905"/>
                  <a:pt x="40265" y="21481"/>
                </a:cubicBezTo>
                <a:cubicBezTo>
                  <a:pt x="40537" y="21769"/>
                  <a:pt x="40767" y="21932"/>
                  <a:pt x="40986" y="21932"/>
                </a:cubicBezTo>
                <a:cubicBezTo>
                  <a:pt x="41189" y="21932"/>
                  <a:pt x="41382" y="21792"/>
                  <a:pt x="41590" y="21481"/>
                </a:cubicBezTo>
                <a:cubicBezTo>
                  <a:pt x="41713" y="21327"/>
                  <a:pt x="41836" y="21204"/>
                  <a:pt x="41990" y="21080"/>
                </a:cubicBezTo>
                <a:cubicBezTo>
                  <a:pt x="42699" y="20587"/>
                  <a:pt x="42545" y="20218"/>
                  <a:pt x="41990" y="19694"/>
                </a:cubicBezTo>
                <a:cubicBezTo>
                  <a:pt x="35582" y="13286"/>
                  <a:pt x="29205" y="6878"/>
                  <a:pt x="22797" y="440"/>
                </a:cubicBezTo>
                <a:cubicBezTo>
                  <a:pt x="22505" y="147"/>
                  <a:pt x="21896" y="1"/>
                  <a:pt x="2128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4" name="Google Shape;1414;p72"/>
          <p:cNvSpPr/>
          <p:nvPr/>
        </p:nvSpPr>
        <p:spPr>
          <a:xfrm flipH="1">
            <a:off x="204146" y="3239937"/>
            <a:ext cx="308607" cy="1369915"/>
          </a:xfrm>
          <a:custGeom>
            <a:avLst/>
            <a:gdLst/>
            <a:ahLst/>
            <a:cxnLst/>
            <a:rect l="l" t="t" r="r" b="b"/>
            <a:pathLst>
              <a:path w="42699" h="189542" extrusionOk="0">
                <a:moveTo>
                  <a:pt x="21288" y="1"/>
                </a:moveTo>
                <a:cubicBezTo>
                  <a:pt x="20679" y="1"/>
                  <a:pt x="20071" y="147"/>
                  <a:pt x="19778" y="440"/>
                </a:cubicBezTo>
                <a:lnTo>
                  <a:pt x="1047" y="19232"/>
                </a:lnTo>
                <a:cubicBezTo>
                  <a:pt x="0" y="20279"/>
                  <a:pt x="31" y="20248"/>
                  <a:pt x="1078" y="21358"/>
                </a:cubicBezTo>
                <a:cubicBezTo>
                  <a:pt x="1340" y="21635"/>
                  <a:pt x="1540" y="21773"/>
                  <a:pt x="1744" y="21773"/>
                </a:cubicBezTo>
                <a:cubicBezTo>
                  <a:pt x="1949" y="21773"/>
                  <a:pt x="2157" y="21635"/>
                  <a:pt x="2434" y="21358"/>
                </a:cubicBezTo>
                <a:cubicBezTo>
                  <a:pt x="7979" y="15781"/>
                  <a:pt x="13524" y="10205"/>
                  <a:pt x="19070" y="4629"/>
                </a:cubicBezTo>
                <a:cubicBezTo>
                  <a:pt x="19316" y="4352"/>
                  <a:pt x="19501" y="4075"/>
                  <a:pt x="19686" y="3767"/>
                </a:cubicBezTo>
                <a:lnTo>
                  <a:pt x="20025" y="4013"/>
                </a:lnTo>
                <a:lnTo>
                  <a:pt x="20025" y="188209"/>
                </a:lnTo>
                <a:lnTo>
                  <a:pt x="20025" y="189071"/>
                </a:lnTo>
                <a:cubicBezTo>
                  <a:pt x="20025" y="189226"/>
                  <a:pt x="20025" y="189472"/>
                  <a:pt x="20179" y="189472"/>
                </a:cubicBezTo>
                <a:cubicBezTo>
                  <a:pt x="20533" y="189518"/>
                  <a:pt x="20887" y="189541"/>
                  <a:pt x="21238" y="189541"/>
                </a:cubicBezTo>
                <a:cubicBezTo>
                  <a:pt x="21588" y="189541"/>
                  <a:pt x="21935" y="189518"/>
                  <a:pt x="22274" y="189472"/>
                </a:cubicBezTo>
                <a:cubicBezTo>
                  <a:pt x="22736" y="189380"/>
                  <a:pt x="22489" y="188763"/>
                  <a:pt x="22489" y="188363"/>
                </a:cubicBezTo>
                <a:lnTo>
                  <a:pt x="22489" y="5461"/>
                </a:lnTo>
                <a:lnTo>
                  <a:pt x="22489" y="4506"/>
                </a:lnTo>
                <a:cubicBezTo>
                  <a:pt x="22520" y="4352"/>
                  <a:pt x="22428" y="4106"/>
                  <a:pt x="22643" y="4013"/>
                </a:cubicBezTo>
                <a:cubicBezTo>
                  <a:pt x="22681" y="3999"/>
                  <a:pt x="22715" y="3993"/>
                  <a:pt x="22746" y="3993"/>
                </a:cubicBezTo>
                <a:cubicBezTo>
                  <a:pt x="22919" y="3993"/>
                  <a:pt x="23001" y="4181"/>
                  <a:pt x="23105" y="4260"/>
                </a:cubicBezTo>
                <a:cubicBezTo>
                  <a:pt x="23321" y="4444"/>
                  <a:pt x="23475" y="4629"/>
                  <a:pt x="23660" y="4814"/>
                </a:cubicBezTo>
                <a:cubicBezTo>
                  <a:pt x="29205" y="10359"/>
                  <a:pt x="34750" y="15905"/>
                  <a:pt x="40265" y="21481"/>
                </a:cubicBezTo>
                <a:cubicBezTo>
                  <a:pt x="40537" y="21769"/>
                  <a:pt x="40767" y="21932"/>
                  <a:pt x="40986" y="21932"/>
                </a:cubicBezTo>
                <a:cubicBezTo>
                  <a:pt x="41189" y="21932"/>
                  <a:pt x="41382" y="21792"/>
                  <a:pt x="41590" y="21481"/>
                </a:cubicBezTo>
                <a:cubicBezTo>
                  <a:pt x="41713" y="21327"/>
                  <a:pt x="41836" y="21204"/>
                  <a:pt x="41990" y="21080"/>
                </a:cubicBezTo>
                <a:cubicBezTo>
                  <a:pt x="42699" y="20587"/>
                  <a:pt x="42545" y="20218"/>
                  <a:pt x="41990" y="19694"/>
                </a:cubicBezTo>
                <a:cubicBezTo>
                  <a:pt x="35582" y="13286"/>
                  <a:pt x="29205" y="6878"/>
                  <a:pt x="22797" y="440"/>
                </a:cubicBezTo>
                <a:cubicBezTo>
                  <a:pt x="22505" y="147"/>
                  <a:pt x="21896" y="1"/>
                  <a:pt x="2128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102" name="Picture 6">
            <a:extLst>
              <a:ext uri="{FF2B5EF4-FFF2-40B4-BE49-F238E27FC236}">
                <a16:creationId xmlns:a16="http://schemas.microsoft.com/office/drawing/2014/main" id="{26D97556-280F-B0DE-9D59-61C16E9044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734" y="1387542"/>
            <a:ext cx="6019947" cy="3260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28939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4D81E-C691-70BE-A037-12FBD2A16C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287" y="2051399"/>
            <a:ext cx="4560300" cy="841800"/>
          </a:xfrm>
        </p:spPr>
        <p:txBody>
          <a:bodyPr/>
          <a:lstStyle/>
          <a:p>
            <a:r>
              <a:rPr lang="es-ES" sz="4000" dirty="0"/>
              <a:t>¿Los pitbulls tienen menos probabilidad de adopción?</a:t>
            </a:r>
            <a:endParaRPr lang="en-US" sz="4000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840C605-043B-94AC-6FF3-8007AE7DA45D}"/>
              </a:ext>
            </a:extLst>
          </p:cNvPr>
          <p:cNvSpPr>
            <a:spLocks noGrp="1"/>
          </p:cNvSpPr>
          <p:nvPr>
            <p:ph type="title" idx="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Picture 9" descr="A dog with its tongue out&#10;&#10;Description automatically generated">
            <a:extLst>
              <a:ext uri="{FF2B5EF4-FFF2-40B4-BE49-F238E27FC236}">
                <a16:creationId xmlns:a16="http://schemas.microsoft.com/office/drawing/2014/main" id="{63C184C7-C8C6-A5A3-5FAD-D572798338F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2689" r="19544"/>
          <a:stretch/>
        </p:blipFill>
        <p:spPr>
          <a:xfrm>
            <a:off x="0" y="516565"/>
            <a:ext cx="3561646" cy="4110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3451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p65"/>
          <p:cNvSpPr txBox="1">
            <a:spLocks noGrp="1"/>
          </p:cNvSpPr>
          <p:nvPr>
            <p:ph type="title"/>
          </p:nvPr>
        </p:nvSpPr>
        <p:spPr>
          <a:xfrm>
            <a:off x="807928" y="0"/>
            <a:ext cx="3943353" cy="8395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dirty="0"/>
              <a:t>SI…</a:t>
            </a:r>
          </a:p>
        </p:txBody>
      </p:sp>
      <p:sp>
        <p:nvSpPr>
          <p:cNvPr id="1070" name="Google Shape;1070;p65"/>
          <p:cNvSpPr txBox="1">
            <a:spLocks noGrp="1"/>
          </p:cNvSpPr>
          <p:nvPr>
            <p:ph type="subTitle" idx="3"/>
          </p:nvPr>
        </p:nvSpPr>
        <p:spPr>
          <a:xfrm>
            <a:off x="5732034" y="3112402"/>
            <a:ext cx="2414100" cy="4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otros perros</a:t>
            </a:r>
            <a:endParaRPr dirty="0"/>
          </a:p>
        </p:txBody>
      </p:sp>
      <p:sp>
        <p:nvSpPr>
          <p:cNvPr id="1071" name="Google Shape;1071;p65"/>
          <p:cNvSpPr txBox="1">
            <a:spLocks noGrp="1"/>
          </p:cNvSpPr>
          <p:nvPr>
            <p:ph type="title" idx="7"/>
          </p:nvPr>
        </p:nvSpPr>
        <p:spPr>
          <a:xfrm>
            <a:off x="1301904" y="1790859"/>
            <a:ext cx="2414100" cy="100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41%</a:t>
            </a:r>
            <a:endParaRPr dirty="0"/>
          </a:p>
        </p:txBody>
      </p:sp>
      <p:sp>
        <p:nvSpPr>
          <p:cNvPr id="1072" name="Google Shape;1072;p65"/>
          <p:cNvSpPr txBox="1">
            <a:spLocks noGrp="1"/>
          </p:cNvSpPr>
          <p:nvPr>
            <p:ph type="subTitle" idx="4"/>
          </p:nvPr>
        </p:nvSpPr>
        <p:spPr>
          <a:xfrm>
            <a:off x="5741332" y="2896890"/>
            <a:ext cx="2414100" cy="3277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Tasa de adopción de los</a:t>
            </a:r>
            <a:endParaRPr dirty="0"/>
          </a:p>
        </p:txBody>
      </p:sp>
      <p:sp>
        <p:nvSpPr>
          <p:cNvPr id="1073" name="Google Shape;1073;p65"/>
          <p:cNvSpPr txBox="1">
            <a:spLocks noGrp="1"/>
          </p:cNvSpPr>
          <p:nvPr>
            <p:ph type="title" idx="8"/>
          </p:nvPr>
        </p:nvSpPr>
        <p:spPr>
          <a:xfrm>
            <a:off x="5800081" y="1778770"/>
            <a:ext cx="2414100" cy="100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49%</a:t>
            </a:r>
            <a:endParaRPr dirty="0"/>
          </a:p>
        </p:txBody>
      </p:sp>
      <p:sp>
        <p:nvSpPr>
          <p:cNvPr id="1075" name="Google Shape;1075;p65"/>
          <p:cNvSpPr txBox="1">
            <a:spLocks noGrp="1"/>
          </p:cNvSpPr>
          <p:nvPr>
            <p:ph type="subTitle" idx="1"/>
          </p:nvPr>
        </p:nvSpPr>
        <p:spPr>
          <a:xfrm>
            <a:off x="1303108" y="3141848"/>
            <a:ext cx="2414100" cy="4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pitbulls</a:t>
            </a:r>
            <a:endParaRPr dirty="0"/>
          </a:p>
        </p:txBody>
      </p:sp>
      <p:sp>
        <p:nvSpPr>
          <p:cNvPr id="1076" name="Google Shape;1076;p65"/>
          <p:cNvSpPr txBox="1">
            <a:spLocks noGrp="1"/>
          </p:cNvSpPr>
          <p:nvPr>
            <p:ph type="subTitle" idx="2"/>
          </p:nvPr>
        </p:nvSpPr>
        <p:spPr>
          <a:xfrm>
            <a:off x="1301904" y="2923170"/>
            <a:ext cx="2414100" cy="32776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</a:t>
            </a:r>
            <a:r>
              <a:rPr lang="en" dirty="0"/>
              <a:t>asa de adopción de los</a:t>
            </a:r>
            <a:endParaRPr dirty="0"/>
          </a:p>
        </p:txBody>
      </p:sp>
      <p:grpSp>
        <p:nvGrpSpPr>
          <p:cNvPr id="1079" name="Google Shape;1079;p65"/>
          <p:cNvGrpSpPr/>
          <p:nvPr/>
        </p:nvGrpSpPr>
        <p:grpSpPr>
          <a:xfrm>
            <a:off x="1661701" y="2709820"/>
            <a:ext cx="1678500" cy="152100"/>
            <a:chOff x="1063469" y="2648725"/>
            <a:chExt cx="1678500" cy="152100"/>
          </a:xfrm>
        </p:grpSpPr>
        <p:sp>
          <p:nvSpPr>
            <p:cNvPr id="1080" name="Google Shape;1080;p65"/>
            <p:cNvSpPr/>
            <p:nvPr/>
          </p:nvSpPr>
          <p:spPr>
            <a:xfrm>
              <a:off x="1063469" y="2648725"/>
              <a:ext cx="1678500" cy="152100"/>
            </a:xfrm>
            <a:prstGeom prst="rect">
              <a:avLst/>
            </a:pr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81" name="Google Shape;1081;p65"/>
            <p:cNvSpPr/>
            <p:nvPr/>
          </p:nvSpPr>
          <p:spPr>
            <a:xfrm>
              <a:off x="1063475" y="2648725"/>
              <a:ext cx="769605" cy="149389"/>
            </a:xfrm>
            <a:prstGeom prst="rect">
              <a:avLst/>
            </a:pr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082" name="Google Shape;1082;p65"/>
          <p:cNvGrpSpPr/>
          <p:nvPr/>
        </p:nvGrpSpPr>
        <p:grpSpPr>
          <a:xfrm>
            <a:off x="6092520" y="2695753"/>
            <a:ext cx="1678500" cy="152100"/>
            <a:chOff x="1063469" y="2648725"/>
            <a:chExt cx="1678500" cy="152100"/>
          </a:xfrm>
        </p:grpSpPr>
        <p:sp>
          <p:nvSpPr>
            <p:cNvPr id="1083" name="Google Shape;1083;p65"/>
            <p:cNvSpPr/>
            <p:nvPr/>
          </p:nvSpPr>
          <p:spPr>
            <a:xfrm>
              <a:off x="1063469" y="2648725"/>
              <a:ext cx="1678500" cy="152100"/>
            </a:xfrm>
            <a:prstGeom prst="rect">
              <a:avLst/>
            </a:pr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84" name="Google Shape;1084;p65"/>
            <p:cNvSpPr/>
            <p:nvPr/>
          </p:nvSpPr>
          <p:spPr>
            <a:xfrm>
              <a:off x="1063475" y="2648725"/>
              <a:ext cx="818638" cy="152100"/>
            </a:xfrm>
            <a:prstGeom prst="rect">
              <a:avLst/>
            </a:pr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088" name="Google Shape;1088;p65"/>
          <p:cNvGrpSpPr/>
          <p:nvPr/>
        </p:nvGrpSpPr>
        <p:grpSpPr>
          <a:xfrm rot="254532" flipH="1">
            <a:off x="8512660" y="3439208"/>
            <a:ext cx="411797" cy="372234"/>
            <a:chOff x="885425" y="236425"/>
            <a:chExt cx="5641050" cy="5099100"/>
          </a:xfrm>
        </p:grpSpPr>
        <p:sp>
          <p:nvSpPr>
            <p:cNvPr id="1089" name="Google Shape;1089;p65"/>
            <p:cNvSpPr/>
            <p:nvPr/>
          </p:nvSpPr>
          <p:spPr>
            <a:xfrm>
              <a:off x="1731575" y="2110750"/>
              <a:ext cx="3944125" cy="3224775"/>
            </a:xfrm>
            <a:custGeom>
              <a:avLst/>
              <a:gdLst/>
              <a:ahLst/>
              <a:cxnLst/>
              <a:rect l="l" t="t" r="r" b="b"/>
              <a:pathLst>
                <a:path w="157765" h="128991" extrusionOk="0">
                  <a:moveTo>
                    <a:pt x="82674" y="4439"/>
                  </a:moveTo>
                  <a:cubicBezTo>
                    <a:pt x="83229" y="4439"/>
                    <a:pt x="83784" y="4624"/>
                    <a:pt x="84339" y="4624"/>
                  </a:cubicBezTo>
                  <a:cubicBezTo>
                    <a:pt x="103019" y="6844"/>
                    <a:pt x="122254" y="20900"/>
                    <a:pt x="134275" y="41060"/>
                  </a:cubicBezTo>
                  <a:cubicBezTo>
                    <a:pt x="152586" y="71946"/>
                    <a:pt x="149441" y="107827"/>
                    <a:pt x="127247" y="121144"/>
                  </a:cubicBezTo>
                  <a:cubicBezTo>
                    <a:pt x="123531" y="123340"/>
                    <a:pt x="119698" y="124147"/>
                    <a:pt x="115644" y="124147"/>
                  </a:cubicBezTo>
                  <a:cubicBezTo>
                    <a:pt x="110822" y="124147"/>
                    <a:pt x="105686" y="123005"/>
                    <a:pt x="100060" y="121698"/>
                  </a:cubicBezTo>
                  <a:cubicBezTo>
                    <a:pt x="93216" y="119756"/>
                    <a:pt x="86096" y="118785"/>
                    <a:pt x="78975" y="118785"/>
                  </a:cubicBezTo>
                  <a:cubicBezTo>
                    <a:pt x="71854" y="118785"/>
                    <a:pt x="64734" y="119756"/>
                    <a:pt x="57891" y="121698"/>
                  </a:cubicBezTo>
                  <a:cubicBezTo>
                    <a:pt x="52364" y="123005"/>
                    <a:pt x="47220" y="124147"/>
                    <a:pt x="42369" y="124147"/>
                  </a:cubicBezTo>
                  <a:cubicBezTo>
                    <a:pt x="38291" y="124147"/>
                    <a:pt x="34420" y="123340"/>
                    <a:pt x="30703" y="121144"/>
                  </a:cubicBezTo>
                  <a:cubicBezTo>
                    <a:pt x="8509" y="107827"/>
                    <a:pt x="5365" y="71946"/>
                    <a:pt x="23860" y="41060"/>
                  </a:cubicBezTo>
                  <a:cubicBezTo>
                    <a:pt x="35881" y="20900"/>
                    <a:pt x="54931" y="6844"/>
                    <a:pt x="73612" y="4624"/>
                  </a:cubicBezTo>
                  <a:cubicBezTo>
                    <a:pt x="74166" y="4439"/>
                    <a:pt x="74906" y="4439"/>
                    <a:pt x="75461" y="4439"/>
                  </a:cubicBezTo>
                  <a:close/>
                  <a:moveTo>
                    <a:pt x="75091" y="0"/>
                  </a:moveTo>
                  <a:lnTo>
                    <a:pt x="73057" y="185"/>
                  </a:lnTo>
                  <a:cubicBezTo>
                    <a:pt x="52897" y="2590"/>
                    <a:pt x="32552" y="17571"/>
                    <a:pt x="19791" y="38840"/>
                  </a:cubicBezTo>
                  <a:cubicBezTo>
                    <a:pt x="1" y="71946"/>
                    <a:pt x="3885" y="110786"/>
                    <a:pt x="28299" y="125212"/>
                  </a:cubicBezTo>
                  <a:cubicBezTo>
                    <a:pt x="32285" y="127639"/>
                    <a:pt x="36760" y="128929"/>
                    <a:pt x="41265" y="128929"/>
                  </a:cubicBezTo>
                  <a:cubicBezTo>
                    <a:pt x="41566" y="128929"/>
                    <a:pt x="41868" y="128923"/>
                    <a:pt x="42170" y="128912"/>
                  </a:cubicBezTo>
                  <a:cubicBezTo>
                    <a:pt x="47718" y="128727"/>
                    <a:pt x="53267" y="127802"/>
                    <a:pt x="58815" y="126507"/>
                  </a:cubicBezTo>
                  <a:cubicBezTo>
                    <a:pt x="65289" y="124658"/>
                    <a:pt x="72132" y="123733"/>
                    <a:pt x="78975" y="123548"/>
                  </a:cubicBezTo>
                  <a:cubicBezTo>
                    <a:pt x="85818" y="123733"/>
                    <a:pt x="92477" y="124658"/>
                    <a:pt x="99135" y="126507"/>
                  </a:cubicBezTo>
                  <a:cubicBezTo>
                    <a:pt x="104789" y="127774"/>
                    <a:pt x="110237" y="128990"/>
                    <a:pt x="115562" y="128990"/>
                  </a:cubicBezTo>
                  <a:cubicBezTo>
                    <a:pt x="120339" y="128990"/>
                    <a:pt x="125016" y="128011"/>
                    <a:pt x="129652" y="125212"/>
                  </a:cubicBezTo>
                  <a:cubicBezTo>
                    <a:pt x="154065" y="110786"/>
                    <a:pt x="157764" y="71946"/>
                    <a:pt x="138159" y="38840"/>
                  </a:cubicBezTo>
                  <a:cubicBezTo>
                    <a:pt x="125398" y="17571"/>
                    <a:pt x="104868" y="2590"/>
                    <a:pt x="84709" y="185"/>
                  </a:cubicBezTo>
                  <a:lnTo>
                    <a:pt x="82859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90" name="Google Shape;1090;p65"/>
            <p:cNvSpPr/>
            <p:nvPr/>
          </p:nvSpPr>
          <p:spPr>
            <a:xfrm>
              <a:off x="885425" y="1359950"/>
              <a:ext cx="1447275" cy="1735700"/>
            </a:xfrm>
            <a:custGeom>
              <a:avLst/>
              <a:gdLst/>
              <a:ahLst/>
              <a:cxnLst/>
              <a:rect l="l" t="t" r="r" b="b"/>
              <a:pathLst>
                <a:path w="57891" h="69428" extrusionOk="0">
                  <a:moveTo>
                    <a:pt x="22935" y="4694"/>
                  </a:moveTo>
                  <a:cubicBezTo>
                    <a:pt x="24969" y="4694"/>
                    <a:pt x="27004" y="5064"/>
                    <a:pt x="28853" y="5804"/>
                  </a:cubicBezTo>
                  <a:cubicBezTo>
                    <a:pt x="36066" y="8948"/>
                    <a:pt x="42725" y="16716"/>
                    <a:pt x="46609" y="26703"/>
                  </a:cubicBezTo>
                  <a:cubicBezTo>
                    <a:pt x="52712" y="42794"/>
                    <a:pt x="49753" y="59440"/>
                    <a:pt x="39950" y="63878"/>
                  </a:cubicBezTo>
                  <a:cubicBezTo>
                    <a:pt x="38303" y="64572"/>
                    <a:pt x="36533" y="64900"/>
                    <a:pt x="34775" y="64900"/>
                  </a:cubicBezTo>
                  <a:cubicBezTo>
                    <a:pt x="32783" y="64900"/>
                    <a:pt x="30806" y="64479"/>
                    <a:pt x="29038" y="63694"/>
                  </a:cubicBezTo>
                  <a:cubicBezTo>
                    <a:pt x="21640" y="60549"/>
                    <a:pt x="14982" y="52781"/>
                    <a:pt x="11283" y="42794"/>
                  </a:cubicBezTo>
                  <a:cubicBezTo>
                    <a:pt x="5180" y="26888"/>
                    <a:pt x="8139" y="10058"/>
                    <a:pt x="17941" y="5619"/>
                  </a:cubicBezTo>
                  <a:cubicBezTo>
                    <a:pt x="19421" y="5064"/>
                    <a:pt x="21270" y="4694"/>
                    <a:pt x="22935" y="4694"/>
                  </a:cubicBezTo>
                  <a:close/>
                  <a:moveTo>
                    <a:pt x="23197" y="0"/>
                  </a:moveTo>
                  <a:cubicBezTo>
                    <a:pt x="20782" y="0"/>
                    <a:pt x="18348" y="462"/>
                    <a:pt x="16092" y="1365"/>
                  </a:cubicBezTo>
                  <a:cubicBezTo>
                    <a:pt x="4070" y="6913"/>
                    <a:pt x="1" y="26148"/>
                    <a:pt x="6844" y="44459"/>
                  </a:cubicBezTo>
                  <a:cubicBezTo>
                    <a:pt x="11098" y="55741"/>
                    <a:pt x="18681" y="64433"/>
                    <a:pt x="27189" y="67947"/>
                  </a:cubicBezTo>
                  <a:cubicBezTo>
                    <a:pt x="29593" y="68872"/>
                    <a:pt x="32182" y="69427"/>
                    <a:pt x="34957" y="69427"/>
                  </a:cubicBezTo>
                  <a:cubicBezTo>
                    <a:pt x="37361" y="69427"/>
                    <a:pt x="39580" y="69057"/>
                    <a:pt x="41800" y="67947"/>
                  </a:cubicBezTo>
                  <a:cubicBezTo>
                    <a:pt x="53822" y="62584"/>
                    <a:pt x="57891" y="43349"/>
                    <a:pt x="50862" y="25039"/>
                  </a:cubicBezTo>
                  <a:cubicBezTo>
                    <a:pt x="46609" y="13757"/>
                    <a:pt x="39026" y="5064"/>
                    <a:pt x="30518" y="1550"/>
                  </a:cubicBezTo>
                  <a:cubicBezTo>
                    <a:pt x="28246" y="508"/>
                    <a:pt x="25731" y="0"/>
                    <a:pt x="2319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91" name="Google Shape;1091;p65"/>
            <p:cNvSpPr/>
            <p:nvPr/>
          </p:nvSpPr>
          <p:spPr>
            <a:xfrm>
              <a:off x="2170850" y="241050"/>
              <a:ext cx="1405650" cy="1763375"/>
            </a:xfrm>
            <a:custGeom>
              <a:avLst/>
              <a:gdLst/>
              <a:ahLst/>
              <a:cxnLst/>
              <a:rect l="l" t="t" r="r" b="b"/>
              <a:pathLst>
                <a:path w="56226" h="70535" extrusionOk="0">
                  <a:moveTo>
                    <a:pt x="23796" y="4622"/>
                  </a:moveTo>
                  <a:cubicBezTo>
                    <a:pt x="26113" y="4622"/>
                    <a:pt x="28367" y="5200"/>
                    <a:pt x="30332" y="6356"/>
                  </a:cubicBezTo>
                  <a:cubicBezTo>
                    <a:pt x="37545" y="10240"/>
                    <a:pt x="43464" y="18563"/>
                    <a:pt x="46423" y="28920"/>
                  </a:cubicBezTo>
                  <a:cubicBezTo>
                    <a:pt x="51047" y="45566"/>
                    <a:pt x="46608" y="61842"/>
                    <a:pt x="36436" y="65356"/>
                  </a:cubicBezTo>
                  <a:cubicBezTo>
                    <a:pt x="35217" y="65741"/>
                    <a:pt x="33955" y="65925"/>
                    <a:pt x="32686" y="65925"/>
                  </a:cubicBezTo>
                  <a:cubicBezTo>
                    <a:pt x="30295" y="65925"/>
                    <a:pt x="27883" y="65269"/>
                    <a:pt x="25709" y="64061"/>
                  </a:cubicBezTo>
                  <a:cubicBezTo>
                    <a:pt x="18680" y="60362"/>
                    <a:pt x="12762" y="51854"/>
                    <a:pt x="9803" y="41497"/>
                  </a:cubicBezTo>
                  <a:cubicBezTo>
                    <a:pt x="4994" y="24851"/>
                    <a:pt x="9433" y="8576"/>
                    <a:pt x="19605" y="5247"/>
                  </a:cubicBezTo>
                  <a:cubicBezTo>
                    <a:pt x="20992" y="4830"/>
                    <a:pt x="22405" y="4622"/>
                    <a:pt x="23796" y="4622"/>
                  </a:cubicBezTo>
                  <a:close/>
                  <a:moveTo>
                    <a:pt x="23512" y="1"/>
                  </a:moveTo>
                  <a:cubicBezTo>
                    <a:pt x="21696" y="1"/>
                    <a:pt x="19874" y="270"/>
                    <a:pt x="18126" y="808"/>
                  </a:cubicBezTo>
                  <a:cubicBezTo>
                    <a:pt x="5734" y="5062"/>
                    <a:pt x="0" y="23742"/>
                    <a:pt x="5364" y="42792"/>
                  </a:cubicBezTo>
                  <a:cubicBezTo>
                    <a:pt x="8693" y="54259"/>
                    <a:pt x="15536" y="63876"/>
                    <a:pt x="23674" y="68130"/>
                  </a:cubicBezTo>
                  <a:cubicBezTo>
                    <a:pt x="26448" y="69610"/>
                    <a:pt x="29593" y="70534"/>
                    <a:pt x="32737" y="70534"/>
                  </a:cubicBezTo>
                  <a:cubicBezTo>
                    <a:pt x="34586" y="70534"/>
                    <a:pt x="36251" y="70350"/>
                    <a:pt x="37915" y="69795"/>
                  </a:cubicBezTo>
                  <a:cubicBezTo>
                    <a:pt x="50492" y="65541"/>
                    <a:pt x="56225" y="46861"/>
                    <a:pt x="50862" y="27811"/>
                  </a:cubicBezTo>
                  <a:cubicBezTo>
                    <a:pt x="47533" y="16159"/>
                    <a:pt x="40690" y="6726"/>
                    <a:pt x="32552" y="2472"/>
                  </a:cubicBezTo>
                  <a:cubicBezTo>
                    <a:pt x="29845" y="825"/>
                    <a:pt x="26688" y="1"/>
                    <a:pt x="2351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92" name="Google Shape;1092;p65"/>
            <p:cNvSpPr/>
            <p:nvPr/>
          </p:nvSpPr>
          <p:spPr>
            <a:xfrm>
              <a:off x="5074575" y="1360525"/>
              <a:ext cx="1451900" cy="1735100"/>
            </a:xfrm>
            <a:custGeom>
              <a:avLst/>
              <a:gdLst/>
              <a:ahLst/>
              <a:cxnLst/>
              <a:rect l="l" t="t" r="r" b="b"/>
              <a:pathLst>
                <a:path w="58076" h="69404" extrusionOk="0">
                  <a:moveTo>
                    <a:pt x="34956" y="4671"/>
                  </a:moveTo>
                  <a:cubicBezTo>
                    <a:pt x="36806" y="4671"/>
                    <a:pt x="38470" y="5041"/>
                    <a:pt x="39950" y="5596"/>
                  </a:cubicBezTo>
                  <a:cubicBezTo>
                    <a:pt x="49937" y="10035"/>
                    <a:pt x="52897" y="26680"/>
                    <a:pt x="46793" y="42771"/>
                  </a:cubicBezTo>
                  <a:cubicBezTo>
                    <a:pt x="42909" y="52943"/>
                    <a:pt x="36251" y="60711"/>
                    <a:pt x="29038" y="63671"/>
                  </a:cubicBezTo>
                  <a:cubicBezTo>
                    <a:pt x="27172" y="64456"/>
                    <a:pt x="25201" y="64877"/>
                    <a:pt x="23236" y="64877"/>
                  </a:cubicBezTo>
                  <a:cubicBezTo>
                    <a:pt x="21502" y="64877"/>
                    <a:pt x="19773" y="64549"/>
                    <a:pt x="18126" y="63855"/>
                  </a:cubicBezTo>
                  <a:cubicBezTo>
                    <a:pt x="8138" y="59417"/>
                    <a:pt x="5179" y="42771"/>
                    <a:pt x="11283" y="26680"/>
                  </a:cubicBezTo>
                  <a:cubicBezTo>
                    <a:pt x="15167" y="16693"/>
                    <a:pt x="21825" y="8925"/>
                    <a:pt x="29038" y="5781"/>
                  </a:cubicBezTo>
                  <a:cubicBezTo>
                    <a:pt x="30887" y="5041"/>
                    <a:pt x="32922" y="4671"/>
                    <a:pt x="34956" y="4671"/>
                  </a:cubicBezTo>
                  <a:close/>
                  <a:moveTo>
                    <a:pt x="34494" y="1"/>
                  </a:moveTo>
                  <a:cubicBezTo>
                    <a:pt x="31997" y="1"/>
                    <a:pt x="29500" y="510"/>
                    <a:pt x="27188" y="1527"/>
                  </a:cubicBezTo>
                  <a:cubicBezTo>
                    <a:pt x="18866" y="5041"/>
                    <a:pt x="11283" y="13734"/>
                    <a:pt x="7029" y="25016"/>
                  </a:cubicBezTo>
                  <a:cubicBezTo>
                    <a:pt x="1" y="43326"/>
                    <a:pt x="4070" y="62561"/>
                    <a:pt x="16091" y="67924"/>
                  </a:cubicBezTo>
                  <a:cubicBezTo>
                    <a:pt x="18311" y="69034"/>
                    <a:pt x="20715" y="69404"/>
                    <a:pt x="23120" y="69404"/>
                  </a:cubicBezTo>
                  <a:cubicBezTo>
                    <a:pt x="25709" y="69404"/>
                    <a:pt x="28298" y="68849"/>
                    <a:pt x="30703" y="67924"/>
                  </a:cubicBezTo>
                  <a:cubicBezTo>
                    <a:pt x="39025" y="64410"/>
                    <a:pt x="46608" y="55718"/>
                    <a:pt x="51047" y="44436"/>
                  </a:cubicBezTo>
                  <a:cubicBezTo>
                    <a:pt x="58075" y="26125"/>
                    <a:pt x="53821" y="6890"/>
                    <a:pt x="41800" y="1527"/>
                  </a:cubicBezTo>
                  <a:cubicBezTo>
                    <a:pt x="39488" y="510"/>
                    <a:pt x="36991" y="1"/>
                    <a:pt x="3449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93" name="Google Shape;1093;p65"/>
            <p:cNvSpPr/>
            <p:nvPr/>
          </p:nvSpPr>
          <p:spPr>
            <a:xfrm>
              <a:off x="3835400" y="236425"/>
              <a:ext cx="1405650" cy="1768000"/>
            </a:xfrm>
            <a:custGeom>
              <a:avLst/>
              <a:gdLst/>
              <a:ahLst/>
              <a:cxnLst/>
              <a:rect l="l" t="t" r="r" b="b"/>
              <a:pathLst>
                <a:path w="56226" h="70720" extrusionOk="0">
                  <a:moveTo>
                    <a:pt x="32737" y="4692"/>
                  </a:moveTo>
                  <a:cubicBezTo>
                    <a:pt x="34032" y="4692"/>
                    <a:pt x="35326" y="4877"/>
                    <a:pt x="36436" y="5432"/>
                  </a:cubicBezTo>
                  <a:cubicBezTo>
                    <a:pt x="46608" y="8761"/>
                    <a:pt x="51047" y="25036"/>
                    <a:pt x="46423" y="41682"/>
                  </a:cubicBezTo>
                  <a:cubicBezTo>
                    <a:pt x="43464" y="52039"/>
                    <a:pt x="37361" y="60547"/>
                    <a:pt x="30333" y="64246"/>
                  </a:cubicBezTo>
                  <a:cubicBezTo>
                    <a:pt x="28284" y="65451"/>
                    <a:pt x="25922" y="66028"/>
                    <a:pt x="23501" y="66028"/>
                  </a:cubicBezTo>
                  <a:cubicBezTo>
                    <a:pt x="22206" y="66028"/>
                    <a:pt x="20895" y="65863"/>
                    <a:pt x="19606" y="65541"/>
                  </a:cubicBezTo>
                  <a:cubicBezTo>
                    <a:pt x="9433" y="62027"/>
                    <a:pt x="5179" y="45751"/>
                    <a:pt x="9803" y="29105"/>
                  </a:cubicBezTo>
                  <a:cubicBezTo>
                    <a:pt x="12762" y="18748"/>
                    <a:pt x="18681" y="10425"/>
                    <a:pt x="25709" y="6541"/>
                  </a:cubicBezTo>
                  <a:cubicBezTo>
                    <a:pt x="27928" y="5432"/>
                    <a:pt x="30333" y="4877"/>
                    <a:pt x="32737" y="4692"/>
                  </a:cubicBezTo>
                  <a:close/>
                  <a:moveTo>
                    <a:pt x="32633" y="1"/>
                  </a:moveTo>
                  <a:cubicBezTo>
                    <a:pt x="29463" y="1"/>
                    <a:pt x="26381" y="825"/>
                    <a:pt x="23674" y="2472"/>
                  </a:cubicBezTo>
                  <a:cubicBezTo>
                    <a:pt x="15537" y="6726"/>
                    <a:pt x="8693" y="16344"/>
                    <a:pt x="5364" y="27811"/>
                  </a:cubicBezTo>
                  <a:cubicBezTo>
                    <a:pt x="1" y="46676"/>
                    <a:pt x="5734" y="65726"/>
                    <a:pt x="18126" y="69795"/>
                  </a:cubicBezTo>
                  <a:cubicBezTo>
                    <a:pt x="19975" y="70350"/>
                    <a:pt x="21640" y="70719"/>
                    <a:pt x="23490" y="70719"/>
                  </a:cubicBezTo>
                  <a:cubicBezTo>
                    <a:pt x="26634" y="70719"/>
                    <a:pt x="29778" y="69795"/>
                    <a:pt x="32552" y="68315"/>
                  </a:cubicBezTo>
                  <a:cubicBezTo>
                    <a:pt x="40690" y="63876"/>
                    <a:pt x="47533" y="54444"/>
                    <a:pt x="50862" y="42792"/>
                  </a:cubicBezTo>
                  <a:cubicBezTo>
                    <a:pt x="56226" y="23927"/>
                    <a:pt x="50492" y="5062"/>
                    <a:pt x="38101" y="808"/>
                  </a:cubicBezTo>
                  <a:cubicBezTo>
                    <a:pt x="36285" y="270"/>
                    <a:pt x="34444" y="1"/>
                    <a:pt x="32633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094" name="Google Shape;1094;p65"/>
          <p:cNvGrpSpPr/>
          <p:nvPr/>
        </p:nvGrpSpPr>
        <p:grpSpPr>
          <a:xfrm rot="254532" flipH="1">
            <a:off x="157110" y="2112233"/>
            <a:ext cx="411797" cy="372234"/>
            <a:chOff x="885425" y="236425"/>
            <a:chExt cx="5641050" cy="5099100"/>
          </a:xfrm>
        </p:grpSpPr>
        <p:sp>
          <p:nvSpPr>
            <p:cNvPr id="1095" name="Google Shape;1095;p65"/>
            <p:cNvSpPr/>
            <p:nvPr/>
          </p:nvSpPr>
          <p:spPr>
            <a:xfrm>
              <a:off x="1731575" y="2110750"/>
              <a:ext cx="3944125" cy="3224775"/>
            </a:xfrm>
            <a:custGeom>
              <a:avLst/>
              <a:gdLst/>
              <a:ahLst/>
              <a:cxnLst/>
              <a:rect l="l" t="t" r="r" b="b"/>
              <a:pathLst>
                <a:path w="157765" h="128991" extrusionOk="0">
                  <a:moveTo>
                    <a:pt x="82674" y="4439"/>
                  </a:moveTo>
                  <a:cubicBezTo>
                    <a:pt x="83229" y="4439"/>
                    <a:pt x="83784" y="4624"/>
                    <a:pt x="84339" y="4624"/>
                  </a:cubicBezTo>
                  <a:cubicBezTo>
                    <a:pt x="103019" y="6844"/>
                    <a:pt x="122254" y="20900"/>
                    <a:pt x="134275" y="41060"/>
                  </a:cubicBezTo>
                  <a:cubicBezTo>
                    <a:pt x="152586" y="71946"/>
                    <a:pt x="149441" y="107827"/>
                    <a:pt x="127247" y="121144"/>
                  </a:cubicBezTo>
                  <a:cubicBezTo>
                    <a:pt x="123531" y="123340"/>
                    <a:pt x="119698" y="124147"/>
                    <a:pt x="115644" y="124147"/>
                  </a:cubicBezTo>
                  <a:cubicBezTo>
                    <a:pt x="110822" y="124147"/>
                    <a:pt x="105686" y="123005"/>
                    <a:pt x="100060" y="121698"/>
                  </a:cubicBezTo>
                  <a:cubicBezTo>
                    <a:pt x="93216" y="119756"/>
                    <a:pt x="86096" y="118785"/>
                    <a:pt x="78975" y="118785"/>
                  </a:cubicBezTo>
                  <a:cubicBezTo>
                    <a:pt x="71854" y="118785"/>
                    <a:pt x="64734" y="119756"/>
                    <a:pt x="57891" y="121698"/>
                  </a:cubicBezTo>
                  <a:cubicBezTo>
                    <a:pt x="52364" y="123005"/>
                    <a:pt x="47220" y="124147"/>
                    <a:pt x="42369" y="124147"/>
                  </a:cubicBezTo>
                  <a:cubicBezTo>
                    <a:pt x="38291" y="124147"/>
                    <a:pt x="34420" y="123340"/>
                    <a:pt x="30703" y="121144"/>
                  </a:cubicBezTo>
                  <a:cubicBezTo>
                    <a:pt x="8509" y="107827"/>
                    <a:pt x="5365" y="71946"/>
                    <a:pt x="23860" y="41060"/>
                  </a:cubicBezTo>
                  <a:cubicBezTo>
                    <a:pt x="35881" y="20900"/>
                    <a:pt x="54931" y="6844"/>
                    <a:pt x="73612" y="4624"/>
                  </a:cubicBezTo>
                  <a:cubicBezTo>
                    <a:pt x="74166" y="4439"/>
                    <a:pt x="74906" y="4439"/>
                    <a:pt x="75461" y="4439"/>
                  </a:cubicBezTo>
                  <a:close/>
                  <a:moveTo>
                    <a:pt x="75091" y="0"/>
                  </a:moveTo>
                  <a:lnTo>
                    <a:pt x="73057" y="185"/>
                  </a:lnTo>
                  <a:cubicBezTo>
                    <a:pt x="52897" y="2590"/>
                    <a:pt x="32552" y="17571"/>
                    <a:pt x="19791" y="38840"/>
                  </a:cubicBezTo>
                  <a:cubicBezTo>
                    <a:pt x="1" y="71946"/>
                    <a:pt x="3885" y="110786"/>
                    <a:pt x="28299" y="125212"/>
                  </a:cubicBezTo>
                  <a:cubicBezTo>
                    <a:pt x="32285" y="127639"/>
                    <a:pt x="36760" y="128929"/>
                    <a:pt x="41265" y="128929"/>
                  </a:cubicBezTo>
                  <a:cubicBezTo>
                    <a:pt x="41566" y="128929"/>
                    <a:pt x="41868" y="128923"/>
                    <a:pt x="42170" y="128912"/>
                  </a:cubicBezTo>
                  <a:cubicBezTo>
                    <a:pt x="47718" y="128727"/>
                    <a:pt x="53267" y="127802"/>
                    <a:pt x="58815" y="126507"/>
                  </a:cubicBezTo>
                  <a:cubicBezTo>
                    <a:pt x="65289" y="124658"/>
                    <a:pt x="72132" y="123733"/>
                    <a:pt x="78975" y="123548"/>
                  </a:cubicBezTo>
                  <a:cubicBezTo>
                    <a:pt x="85818" y="123733"/>
                    <a:pt x="92477" y="124658"/>
                    <a:pt x="99135" y="126507"/>
                  </a:cubicBezTo>
                  <a:cubicBezTo>
                    <a:pt x="104789" y="127774"/>
                    <a:pt x="110237" y="128990"/>
                    <a:pt x="115562" y="128990"/>
                  </a:cubicBezTo>
                  <a:cubicBezTo>
                    <a:pt x="120339" y="128990"/>
                    <a:pt x="125016" y="128011"/>
                    <a:pt x="129652" y="125212"/>
                  </a:cubicBezTo>
                  <a:cubicBezTo>
                    <a:pt x="154065" y="110786"/>
                    <a:pt x="157764" y="71946"/>
                    <a:pt x="138159" y="38840"/>
                  </a:cubicBezTo>
                  <a:cubicBezTo>
                    <a:pt x="125398" y="17571"/>
                    <a:pt x="104868" y="2590"/>
                    <a:pt x="84709" y="185"/>
                  </a:cubicBezTo>
                  <a:lnTo>
                    <a:pt x="82859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96" name="Google Shape;1096;p65"/>
            <p:cNvSpPr/>
            <p:nvPr/>
          </p:nvSpPr>
          <p:spPr>
            <a:xfrm>
              <a:off x="885425" y="1359950"/>
              <a:ext cx="1447275" cy="1735700"/>
            </a:xfrm>
            <a:custGeom>
              <a:avLst/>
              <a:gdLst/>
              <a:ahLst/>
              <a:cxnLst/>
              <a:rect l="l" t="t" r="r" b="b"/>
              <a:pathLst>
                <a:path w="57891" h="69428" extrusionOk="0">
                  <a:moveTo>
                    <a:pt x="22935" y="4694"/>
                  </a:moveTo>
                  <a:cubicBezTo>
                    <a:pt x="24969" y="4694"/>
                    <a:pt x="27004" y="5064"/>
                    <a:pt x="28853" y="5804"/>
                  </a:cubicBezTo>
                  <a:cubicBezTo>
                    <a:pt x="36066" y="8948"/>
                    <a:pt x="42725" y="16716"/>
                    <a:pt x="46609" y="26703"/>
                  </a:cubicBezTo>
                  <a:cubicBezTo>
                    <a:pt x="52712" y="42794"/>
                    <a:pt x="49753" y="59440"/>
                    <a:pt x="39950" y="63878"/>
                  </a:cubicBezTo>
                  <a:cubicBezTo>
                    <a:pt x="38303" y="64572"/>
                    <a:pt x="36533" y="64900"/>
                    <a:pt x="34775" y="64900"/>
                  </a:cubicBezTo>
                  <a:cubicBezTo>
                    <a:pt x="32783" y="64900"/>
                    <a:pt x="30806" y="64479"/>
                    <a:pt x="29038" y="63694"/>
                  </a:cubicBezTo>
                  <a:cubicBezTo>
                    <a:pt x="21640" y="60549"/>
                    <a:pt x="14982" y="52781"/>
                    <a:pt x="11283" y="42794"/>
                  </a:cubicBezTo>
                  <a:cubicBezTo>
                    <a:pt x="5180" y="26888"/>
                    <a:pt x="8139" y="10058"/>
                    <a:pt x="17941" y="5619"/>
                  </a:cubicBezTo>
                  <a:cubicBezTo>
                    <a:pt x="19421" y="5064"/>
                    <a:pt x="21270" y="4694"/>
                    <a:pt x="22935" y="4694"/>
                  </a:cubicBezTo>
                  <a:close/>
                  <a:moveTo>
                    <a:pt x="23197" y="0"/>
                  </a:moveTo>
                  <a:cubicBezTo>
                    <a:pt x="20782" y="0"/>
                    <a:pt x="18348" y="462"/>
                    <a:pt x="16092" y="1365"/>
                  </a:cubicBezTo>
                  <a:cubicBezTo>
                    <a:pt x="4070" y="6913"/>
                    <a:pt x="1" y="26148"/>
                    <a:pt x="6844" y="44459"/>
                  </a:cubicBezTo>
                  <a:cubicBezTo>
                    <a:pt x="11098" y="55741"/>
                    <a:pt x="18681" y="64433"/>
                    <a:pt x="27189" y="67947"/>
                  </a:cubicBezTo>
                  <a:cubicBezTo>
                    <a:pt x="29593" y="68872"/>
                    <a:pt x="32182" y="69427"/>
                    <a:pt x="34957" y="69427"/>
                  </a:cubicBezTo>
                  <a:cubicBezTo>
                    <a:pt x="37361" y="69427"/>
                    <a:pt x="39580" y="69057"/>
                    <a:pt x="41800" y="67947"/>
                  </a:cubicBezTo>
                  <a:cubicBezTo>
                    <a:pt x="53822" y="62584"/>
                    <a:pt x="57891" y="43349"/>
                    <a:pt x="50862" y="25039"/>
                  </a:cubicBezTo>
                  <a:cubicBezTo>
                    <a:pt x="46609" y="13757"/>
                    <a:pt x="39026" y="5064"/>
                    <a:pt x="30518" y="1550"/>
                  </a:cubicBezTo>
                  <a:cubicBezTo>
                    <a:pt x="28246" y="508"/>
                    <a:pt x="25731" y="0"/>
                    <a:pt x="2319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97" name="Google Shape;1097;p65"/>
            <p:cNvSpPr/>
            <p:nvPr/>
          </p:nvSpPr>
          <p:spPr>
            <a:xfrm>
              <a:off x="2170850" y="241050"/>
              <a:ext cx="1405650" cy="1763375"/>
            </a:xfrm>
            <a:custGeom>
              <a:avLst/>
              <a:gdLst/>
              <a:ahLst/>
              <a:cxnLst/>
              <a:rect l="l" t="t" r="r" b="b"/>
              <a:pathLst>
                <a:path w="56226" h="70535" extrusionOk="0">
                  <a:moveTo>
                    <a:pt x="23796" y="4622"/>
                  </a:moveTo>
                  <a:cubicBezTo>
                    <a:pt x="26113" y="4622"/>
                    <a:pt x="28367" y="5200"/>
                    <a:pt x="30332" y="6356"/>
                  </a:cubicBezTo>
                  <a:cubicBezTo>
                    <a:pt x="37545" y="10240"/>
                    <a:pt x="43464" y="18563"/>
                    <a:pt x="46423" y="28920"/>
                  </a:cubicBezTo>
                  <a:cubicBezTo>
                    <a:pt x="51047" y="45566"/>
                    <a:pt x="46608" y="61842"/>
                    <a:pt x="36436" y="65356"/>
                  </a:cubicBezTo>
                  <a:cubicBezTo>
                    <a:pt x="35217" y="65741"/>
                    <a:pt x="33955" y="65925"/>
                    <a:pt x="32686" y="65925"/>
                  </a:cubicBezTo>
                  <a:cubicBezTo>
                    <a:pt x="30295" y="65925"/>
                    <a:pt x="27883" y="65269"/>
                    <a:pt x="25709" y="64061"/>
                  </a:cubicBezTo>
                  <a:cubicBezTo>
                    <a:pt x="18680" y="60362"/>
                    <a:pt x="12762" y="51854"/>
                    <a:pt x="9803" y="41497"/>
                  </a:cubicBezTo>
                  <a:cubicBezTo>
                    <a:pt x="4994" y="24851"/>
                    <a:pt x="9433" y="8576"/>
                    <a:pt x="19605" y="5247"/>
                  </a:cubicBezTo>
                  <a:cubicBezTo>
                    <a:pt x="20992" y="4830"/>
                    <a:pt x="22405" y="4622"/>
                    <a:pt x="23796" y="4622"/>
                  </a:cubicBezTo>
                  <a:close/>
                  <a:moveTo>
                    <a:pt x="23512" y="1"/>
                  </a:moveTo>
                  <a:cubicBezTo>
                    <a:pt x="21696" y="1"/>
                    <a:pt x="19874" y="270"/>
                    <a:pt x="18126" y="808"/>
                  </a:cubicBezTo>
                  <a:cubicBezTo>
                    <a:pt x="5734" y="5062"/>
                    <a:pt x="0" y="23742"/>
                    <a:pt x="5364" y="42792"/>
                  </a:cubicBezTo>
                  <a:cubicBezTo>
                    <a:pt x="8693" y="54259"/>
                    <a:pt x="15536" y="63876"/>
                    <a:pt x="23674" y="68130"/>
                  </a:cubicBezTo>
                  <a:cubicBezTo>
                    <a:pt x="26448" y="69610"/>
                    <a:pt x="29593" y="70534"/>
                    <a:pt x="32737" y="70534"/>
                  </a:cubicBezTo>
                  <a:cubicBezTo>
                    <a:pt x="34586" y="70534"/>
                    <a:pt x="36251" y="70350"/>
                    <a:pt x="37915" y="69795"/>
                  </a:cubicBezTo>
                  <a:cubicBezTo>
                    <a:pt x="50492" y="65541"/>
                    <a:pt x="56225" y="46861"/>
                    <a:pt x="50862" y="27811"/>
                  </a:cubicBezTo>
                  <a:cubicBezTo>
                    <a:pt x="47533" y="16159"/>
                    <a:pt x="40690" y="6726"/>
                    <a:pt x="32552" y="2472"/>
                  </a:cubicBezTo>
                  <a:cubicBezTo>
                    <a:pt x="29845" y="825"/>
                    <a:pt x="26688" y="1"/>
                    <a:pt x="2351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98" name="Google Shape;1098;p65"/>
            <p:cNvSpPr/>
            <p:nvPr/>
          </p:nvSpPr>
          <p:spPr>
            <a:xfrm>
              <a:off x="5074575" y="1360525"/>
              <a:ext cx="1451900" cy="1735100"/>
            </a:xfrm>
            <a:custGeom>
              <a:avLst/>
              <a:gdLst/>
              <a:ahLst/>
              <a:cxnLst/>
              <a:rect l="l" t="t" r="r" b="b"/>
              <a:pathLst>
                <a:path w="58076" h="69404" extrusionOk="0">
                  <a:moveTo>
                    <a:pt x="34956" y="4671"/>
                  </a:moveTo>
                  <a:cubicBezTo>
                    <a:pt x="36806" y="4671"/>
                    <a:pt x="38470" y="5041"/>
                    <a:pt x="39950" y="5596"/>
                  </a:cubicBezTo>
                  <a:cubicBezTo>
                    <a:pt x="49937" y="10035"/>
                    <a:pt x="52897" y="26680"/>
                    <a:pt x="46793" y="42771"/>
                  </a:cubicBezTo>
                  <a:cubicBezTo>
                    <a:pt x="42909" y="52943"/>
                    <a:pt x="36251" y="60711"/>
                    <a:pt x="29038" y="63671"/>
                  </a:cubicBezTo>
                  <a:cubicBezTo>
                    <a:pt x="27172" y="64456"/>
                    <a:pt x="25201" y="64877"/>
                    <a:pt x="23236" y="64877"/>
                  </a:cubicBezTo>
                  <a:cubicBezTo>
                    <a:pt x="21502" y="64877"/>
                    <a:pt x="19773" y="64549"/>
                    <a:pt x="18126" y="63855"/>
                  </a:cubicBezTo>
                  <a:cubicBezTo>
                    <a:pt x="8138" y="59417"/>
                    <a:pt x="5179" y="42771"/>
                    <a:pt x="11283" y="26680"/>
                  </a:cubicBezTo>
                  <a:cubicBezTo>
                    <a:pt x="15167" y="16693"/>
                    <a:pt x="21825" y="8925"/>
                    <a:pt x="29038" y="5781"/>
                  </a:cubicBezTo>
                  <a:cubicBezTo>
                    <a:pt x="30887" y="5041"/>
                    <a:pt x="32922" y="4671"/>
                    <a:pt x="34956" y="4671"/>
                  </a:cubicBezTo>
                  <a:close/>
                  <a:moveTo>
                    <a:pt x="34494" y="1"/>
                  </a:moveTo>
                  <a:cubicBezTo>
                    <a:pt x="31997" y="1"/>
                    <a:pt x="29500" y="510"/>
                    <a:pt x="27188" y="1527"/>
                  </a:cubicBezTo>
                  <a:cubicBezTo>
                    <a:pt x="18866" y="5041"/>
                    <a:pt x="11283" y="13734"/>
                    <a:pt x="7029" y="25016"/>
                  </a:cubicBezTo>
                  <a:cubicBezTo>
                    <a:pt x="1" y="43326"/>
                    <a:pt x="4070" y="62561"/>
                    <a:pt x="16091" y="67924"/>
                  </a:cubicBezTo>
                  <a:cubicBezTo>
                    <a:pt x="18311" y="69034"/>
                    <a:pt x="20715" y="69404"/>
                    <a:pt x="23120" y="69404"/>
                  </a:cubicBezTo>
                  <a:cubicBezTo>
                    <a:pt x="25709" y="69404"/>
                    <a:pt x="28298" y="68849"/>
                    <a:pt x="30703" y="67924"/>
                  </a:cubicBezTo>
                  <a:cubicBezTo>
                    <a:pt x="39025" y="64410"/>
                    <a:pt x="46608" y="55718"/>
                    <a:pt x="51047" y="44436"/>
                  </a:cubicBezTo>
                  <a:cubicBezTo>
                    <a:pt x="58075" y="26125"/>
                    <a:pt x="53821" y="6890"/>
                    <a:pt x="41800" y="1527"/>
                  </a:cubicBezTo>
                  <a:cubicBezTo>
                    <a:pt x="39488" y="510"/>
                    <a:pt x="36991" y="1"/>
                    <a:pt x="3449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99" name="Google Shape;1099;p65"/>
            <p:cNvSpPr/>
            <p:nvPr/>
          </p:nvSpPr>
          <p:spPr>
            <a:xfrm>
              <a:off x="3835400" y="236425"/>
              <a:ext cx="1405650" cy="1768000"/>
            </a:xfrm>
            <a:custGeom>
              <a:avLst/>
              <a:gdLst/>
              <a:ahLst/>
              <a:cxnLst/>
              <a:rect l="l" t="t" r="r" b="b"/>
              <a:pathLst>
                <a:path w="56226" h="70720" extrusionOk="0">
                  <a:moveTo>
                    <a:pt x="32737" y="4692"/>
                  </a:moveTo>
                  <a:cubicBezTo>
                    <a:pt x="34032" y="4692"/>
                    <a:pt x="35326" y="4877"/>
                    <a:pt x="36436" y="5432"/>
                  </a:cubicBezTo>
                  <a:cubicBezTo>
                    <a:pt x="46608" y="8761"/>
                    <a:pt x="51047" y="25036"/>
                    <a:pt x="46423" y="41682"/>
                  </a:cubicBezTo>
                  <a:cubicBezTo>
                    <a:pt x="43464" y="52039"/>
                    <a:pt x="37361" y="60547"/>
                    <a:pt x="30333" y="64246"/>
                  </a:cubicBezTo>
                  <a:cubicBezTo>
                    <a:pt x="28284" y="65451"/>
                    <a:pt x="25922" y="66028"/>
                    <a:pt x="23501" y="66028"/>
                  </a:cubicBezTo>
                  <a:cubicBezTo>
                    <a:pt x="22206" y="66028"/>
                    <a:pt x="20895" y="65863"/>
                    <a:pt x="19606" y="65541"/>
                  </a:cubicBezTo>
                  <a:cubicBezTo>
                    <a:pt x="9433" y="62027"/>
                    <a:pt x="5179" y="45751"/>
                    <a:pt x="9803" y="29105"/>
                  </a:cubicBezTo>
                  <a:cubicBezTo>
                    <a:pt x="12762" y="18748"/>
                    <a:pt x="18681" y="10425"/>
                    <a:pt x="25709" y="6541"/>
                  </a:cubicBezTo>
                  <a:cubicBezTo>
                    <a:pt x="27928" y="5432"/>
                    <a:pt x="30333" y="4877"/>
                    <a:pt x="32737" y="4692"/>
                  </a:cubicBezTo>
                  <a:close/>
                  <a:moveTo>
                    <a:pt x="32633" y="1"/>
                  </a:moveTo>
                  <a:cubicBezTo>
                    <a:pt x="29463" y="1"/>
                    <a:pt x="26381" y="825"/>
                    <a:pt x="23674" y="2472"/>
                  </a:cubicBezTo>
                  <a:cubicBezTo>
                    <a:pt x="15537" y="6726"/>
                    <a:pt x="8693" y="16344"/>
                    <a:pt x="5364" y="27811"/>
                  </a:cubicBezTo>
                  <a:cubicBezTo>
                    <a:pt x="1" y="46676"/>
                    <a:pt x="5734" y="65726"/>
                    <a:pt x="18126" y="69795"/>
                  </a:cubicBezTo>
                  <a:cubicBezTo>
                    <a:pt x="19975" y="70350"/>
                    <a:pt x="21640" y="70719"/>
                    <a:pt x="23490" y="70719"/>
                  </a:cubicBezTo>
                  <a:cubicBezTo>
                    <a:pt x="26634" y="70719"/>
                    <a:pt x="29778" y="69795"/>
                    <a:pt x="32552" y="68315"/>
                  </a:cubicBezTo>
                  <a:cubicBezTo>
                    <a:pt x="40690" y="63876"/>
                    <a:pt x="47533" y="54444"/>
                    <a:pt x="50862" y="42792"/>
                  </a:cubicBezTo>
                  <a:cubicBezTo>
                    <a:pt x="56226" y="23927"/>
                    <a:pt x="50492" y="5062"/>
                    <a:pt x="38101" y="808"/>
                  </a:cubicBezTo>
                  <a:cubicBezTo>
                    <a:pt x="36285" y="270"/>
                    <a:pt x="34444" y="1"/>
                    <a:pt x="32633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100" name="Google Shape;1100;p65"/>
          <p:cNvSpPr/>
          <p:nvPr/>
        </p:nvSpPr>
        <p:spPr>
          <a:xfrm>
            <a:off x="208688" y="2738412"/>
            <a:ext cx="308607" cy="1369915"/>
          </a:xfrm>
          <a:custGeom>
            <a:avLst/>
            <a:gdLst/>
            <a:ahLst/>
            <a:cxnLst/>
            <a:rect l="l" t="t" r="r" b="b"/>
            <a:pathLst>
              <a:path w="42699" h="189542" extrusionOk="0">
                <a:moveTo>
                  <a:pt x="21288" y="1"/>
                </a:moveTo>
                <a:cubicBezTo>
                  <a:pt x="20679" y="1"/>
                  <a:pt x="20071" y="147"/>
                  <a:pt x="19778" y="440"/>
                </a:cubicBezTo>
                <a:lnTo>
                  <a:pt x="1047" y="19232"/>
                </a:lnTo>
                <a:cubicBezTo>
                  <a:pt x="0" y="20279"/>
                  <a:pt x="31" y="20248"/>
                  <a:pt x="1078" y="21358"/>
                </a:cubicBezTo>
                <a:cubicBezTo>
                  <a:pt x="1340" y="21635"/>
                  <a:pt x="1540" y="21773"/>
                  <a:pt x="1744" y="21773"/>
                </a:cubicBezTo>
                <a:cubicBezTo>
                  <a:pt x="1949" y="21773"/>
                  <a:pt x="2157" y="21635"/>
                  <a:pt x="2434" y="21358"/>
                </a:cubicBezTo>
                <a:cubicBezTo>
                  <a:pt x="7979" y="15781"/>
                  <a:pt x="13524" y="10205"/>
                  <a:pt x="19070" y="4629"/>
                </a:cubicBezTo>
                <a:cubicBezTo>
                  <a:pt x="19316" y="4352"/>
                  <a:pt x="19501" y="4075"/>
                  <a:pt x="19686" y="3767"/>
                </a:cubicBezTo>
                <a:lnTo>
                  <a:pt x="20025" y="4013"/>
                </a:lnTo>
                <a:lnTo>
                  <a:pt x="20025" y="188209"/>
                </a:lnTo>
                <a:lnTo>
                  <a:pt x="20025" y="189071"/>
                </a:lnTo>
                <a:cubicBezTo>
                  <a:pt x="20025" y="189226"/>
                  <a:pt x="20025" y="189472"/>
                  <a:pt x="20179" y="189472"/>
                </a:cubicBezTo>
                <a:cubicBezTo>
                  <a:pt x="20533" y="189518"/>
                  <a:pt x="20887" y="189541"/>
                  <a:pt x="21238" y="189541"/>
                </a:cubicBezTo>
                <a:cubicBezTo>
                  <a:pt x="21588" y="189541"/>
                  <a:pt x="21935" y="189518"/>
                  <a:pt x="22274" y="189472"/>
                </a:cubicBezTo>
                <a:cubicBezTo>
                  <a:pt x="22736" y="189380"/>
                  <a:pt x="22489" y="188763"/>
                  <a:pt x="22489" y="188363"/>
                </a:cubicBezTo>
                <a:lnTo>
                  <a:pt x="22489" y="5461"/>
                </a:lnTo>
                <a:lnTo>
                  <a:pt x="22489" y="4506"/>
                </a:lnTo>
                <a:cubicBezTo>
                  <a:pt x="22520" y="4352"/>
                  <a:pt x="22428" y="4106"/>
                  <a:pt x="22643" y="4013"/>
                </a:cubicBezTo>
                <a:cubicBezTo>
                  <a:pt x="22681" y="3999"/>
                  <a:pt x="22715" y="3993"/>
                  <a:pt x="22746" y="3993"/>
                </a:cubicBezTo>
                <a:cubicBezTo>
                  <a:pt x="22919" y="3993"/>
                  <a:pt x="23001" y="4181"/>
                  <a:pt x="23105" y="4260"/>
                </a:cubicBezTo>
                <a:cubicBezTo>
                  <a:pt x="23321" y="4444"/>
                  <a:pt x="23475" y="4629"/>
                  <a:pt x="23660" y="4814"/>
                </a:cubicBezTo>
                <a:cubicBezTo>
                  <a:pt x="29205" y="10359"/>
                  <a:pt x="34750" y="15905"/>
                  <a:pt x="40265" y="21481"/>
                </a:cubicBezTo>
                <a:cubicBezTo>
                  <a:pt x="40537" y="21769"/>
                  <a:pt x="40767" y="21932"/>
                  <a:pt x="40986" y="21932"/>
                </a:cubicBezTo>
                <a:cubicBezTo>
                  <a:pt x="41189" y="21932"/>
                  <a:pt x="41382" y="21792"/>
                  <a:pt x="41590" y="21481"/>
                </a:cubicBezTo>
                <a:cubicBezTo>
                  <a:pt x="41713" y="21327"/>
                  <a:pt x="41836" y="21204"/>
                  <a:pt x="41990" y="21080"/>
                </a:cubicBezTo>
                <a:cubicBezTo>
                  <a:pt x="42699" y="20587"/>
                  <a:pt x="42545" y="20218"/>
                  <a:pt x="41990" y="19694"/>
                </a:cubicBezTo>
                <a:cubicBezTo>
                  <a:pt x="35582" y="13286"/>
                  <a:pt x="29205" y="6878"/>
                  <a:pt x="22797" y="440"/>
                </a:cubicBezTo>
                <a:cubicBezTo>
                  <a:pt x="22505" y="147"/>
                  <a:pt x="21896" y="1"/>
                  <a:pt x="2128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01" name="Google Shape;1101;p65"/>
          <p:cNvSpPr/>
          <p:nvPr/>
        </p:nvSpPr>
        <p:spPr>
          <a:xfrm rot="10800000" flipH="1">
            <a:off x="8564238" y="1790859"/>
            <a:ext cx="308607" cy="1369915"/>
          </a:xfrm>
          <a:custGeom>
            <a:avLst/>
            <a:gdLst/>
            <a:ahLst/>
            <a:cxnLst/>
            <a:rect l="l" t="t" r="r" b="b"/>
            <a:pathLst>
              <a:path w="42699" h="189542" extrusionOk="0">
                <a:moveTo>
                  <a:pt x="21288" y="1"/>
                </a:moveTo>
                <a:cubicBezTo>
                  <a:pt x="20679" y="1"/>
                  <a:pt x="20071" y="147"/>
                  <a:pt x="19778" y="440"/>
                </a:cubicBezTo>
                <a:lnTo>
                  <a:pt x="1047" y="19232"/>
                </a:lnTo>
                <a:cubicBezTo>
                  <a:pt x="0" y="20279"/>
                  <a:pt x="31" y="20248"/>
                  <a:pt x="1078" y="21358"/>
                </a:cubicBezTo>
                <a:cubicBezTo>
                  <a:pt x="1340" y="21635"/>
                  <a:pt x="1540" y="21773"/>
                  <a:pt x="1744" y="21773"/>
                </a:cubicBezTo>
                <a:cubicBezTo>
                  <a:pt x="1949" y="21773"/>
                  <a:pt x="2157" y="21635"/>
                  <a:pt x="2434" y="21358"/>
                </a:cubicBezTo>
                <a:cubicBezTo>
                  <a:pt x="7979" y="15781"/>
                  <a:pt x="13524" y="10205"/>
                  <a:pt x="19070" y="4629"/>
                </a:cubicBezTo>
                <a:cubicBezTo>
                  <a:pt x="19316" y="4352"/>
                  <a:pt x="19501" y="4075"/>
                  <a:pt x="19686" y="3767"/>
                </a:cubicBezTo>
                <a:lnTo>
                  <a:pt x="20025" y="4013"/>
                </a:lnTo>
                <a:lnTo>
                  <a:pt x="20025" y="188209"/>
                </a:lnTo>
                <a:lnTo>
                  <a:pt x="20025" y="189071"/>
                </a:lnTo>
                <a:cubicBezTo>
                  <a:pt x="20025" y="189226"/>
                  <a:pt x="20025" y="189472"/>
                  <a:pt x="20179" y="189472"/>
                </a:cubicBezTo>
                <a:cubicBezTo>
                  <a:pt x="20533" y="189518"/>
                  <a:pt x="20887" y="189541"/>
                  <a:pt x="21238" y="189541"/>
                </a:cubicBezTo>
                <a:cubicBezTo>
                  <a:pt x="21588" y="189541"/>
                  <a:pt x="21935" y="189518"/>
                  <a:pt x="22274" y="189472"/>
                </a:cubicBezTo>
                <a:cubicBezTo>
                  <a:pt x="22736" y="189380"/>
                  <a:pt x="22489" y="188763"/>
                  <a:pt x="22489" y="188363"/>
                </a:cubicBezTo>
                <a:lnTo>
                  <a:pt x="22489" y="5461"/>
                </a:lnTo>
                <a:lnTo>
                  <a:pt x="22489" y="4506"/>
                </a:lnTo>
                <a:cubicBezTo>
                  <a:pt x="22520" y="4352"/>
                  <a:pt x="22428" y="4106"/>
                  <a:pt x="22643" y="4013"/>
                </a:cubicBezTo>
                <a:cubicBezTo>
                  <a:pt x="22681" y="3999"/>
                  <a:pt x="22715" y="3993"/>
                  <a:pt x="22746" y="3993"/>
                </a:cubicBezTo>
                <a:cubicBezTo>
                  <a:pt x="22919" y="3993"/>
                  <a:pt x="23001" y="4181"/>
                  <a:pt x="23105" y="4260"/>
                </a:cubicBezTo>
                <a:cubicBezTo>
                  <a:pt x="23321" y="4444"/>
                  <a:pt x="23475" y="4629"/>
                  <a:pt x="23660" y="4814"/>
                </a:cubicBezTo>
                <a:cubicBezTo>
                  <a:pt x="29205" y="10359"/>
                  <a:pt x="34750" y="15905"/>
                  <a:pt x="40265" y="21481"/>
                </a:cubicBezTo>
                <a:cubicBezTo>
                  <a:pt x="40537" y="21769"/>
                  <a:pt x="40767" y="21932"/>
                  <a:pt x="40986" y="21932"/>
                </a:cubicBezTo>
                <a:cubicBezTo>
                  <a:pt x="41189" y="21932"/>
                  <a:pt x="41382" y="21792"/>
                  <a:pt x="41590" y="21481"/>
                </a:cubicBezTo>
                <a:cubicBezTo>
                  <a:pt x="41713" y="21327"/>
                  <a:pt x="41836" y="21204"/>
                  <a:pt x="41990" y="21080"/>
                </a:cubicBezTo>
                <a:cubicBezTo>
                  <a:pt x="42699" y="20587"/>
                  <a:pt x="42545" y="20218"/>
                  <a:pt x="41990" y="19694"/>
                </a:cubicBezTo>
                <a:cubicBezTo>
                  <a:pt x="35582" y="13286"/>
                  <a:pt x="29205" y="6878"/>
                  <a:pt x="22797" y="440"/>
                </a:cubicBezTo>
                <a:cubicBezTo>
                  <a:pt x="22505" y="147"/>
                  <a:pt x="21896" y="1"/>
                  <a:pt x="2128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" name="Google Shape;1076;p65">
            <a:extLst>
              <a:ext uri="{FF2B5EF4-FFF2-40B4-BE49-F238E27FC236}">
                <a16:creationId xmlns:a16="http://schemas.microsoft.com/office/drawing/2014/main" id="{D598B14C-52D9-6233-E341-E52C910C2CA5}"/>
              </a:ext>
            </a:extLst>
          </p:cNvPr>
          <p:cNvSpPr txBox="1">
            <a:spLocks/>
          </p:cNvSpPr>
          <p:nvPr/>
        </p:nvSpPr>
        <p:spPr>
          <a:xfrm>
            <a:off x="2130674" y="238489"/>
            <a:ext cx="6657455" cy="100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1400"/>
              <a:buFont typeface="Arvo"/>
              <a:buNone/>
              <a:tabLst/>
              <a:defRPr/>
            </a:pPr>
            <a:r>
              <a:rPr lang="es-ES" sz="4000" dirty="0">
                <a:solidFill>
                  <a:srgbClr val="141414"/>
                </a:solidFill>
              </a:rPr>
              <a:t>un 8% menos</a:t>
            </a:r>
            <a:endParaRPr kumimoji="0" lang="en-US" sz="4000" b="0" i="0" u="none" strike="noStrike" kern="0" cap="none" spc="0" normalizeH="0" baseline="0" noProof="0" dirty="0">
              <a:ln>
                <a:noFill/>
              </a:ln>
              <a:solidFill>
                <a:srgbClr val="141414"/>
              </a:solidFill>
              <a:effectLst/>
              <a:uLnTx/>
              <a:uFillTx/>
              <a:latin typeface="Arvo"/>
              <a:sym typeface="Arvo"/>
            </a:endParaRPr>
          </a:p>
        </p:txBody>
      </p:sp>
    </p:spTree>
    <p:extLst>
      <p:ext uri="{BB962C8B-B14F-4D97-AF65-F5344CB8AC3E}">
        <p14:creationId xmlns:p14="http://schemas.microsoft.com/office/powerpoint/2010/main" val="4272533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8" name="Google Shape;1568;p79"/>
          <p:cNvSpPr txBox="1">
            <a:spLocks noGrp="1"/>
          </p:cNvSpPr>
          <p:nvPr>
            <p:ph type="title"/>
          </p:nvPr>
        </p:nvSpPr>
        <p:spPr>
          <a:xfrm>
            <a:off x="472221" y="1822650"/>
            <a:ext cx="3858900" cy="74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CONCLUSIÓN</a:t>
            </a:r>
            <a:endParaRPr dirty="0"/>
          </a:p>
        </p:txBody>
      </p:sp>
      <p:sp>
        <p:nvSpPr>
          <p:cNvPr id="1570" name="Google Shape;1570;p79"/>
          <p:cNvSpPr txBox="1">
            <a:spLocks noGrp="1"/>
          </p:cNvSpPr>
          <p:nvPr>
            <p:ph type="body" idx="2"/>
          </p:nvPr>
        </p:nvSpPr>
        <p:spPr>
          <a:xfrm>
            <a:off x="4572000" y="1517250"/>
            <a:ext cx="3858900" cy="21090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-ES" dirty="0"/>
              <a:t>Los gatos negros no tienen menos probabilidades de adopción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-ES" dirty="0"/>
              <a:t>Los animales ancianos tienen un 27% menos de probabilidad que los jóvenes</a:t>
            </a:r>
          </a:p>
          <a:p>
            <a:r>
              <a:rPr lang="es-ES" dirty="0"/>
              <a:t>Los perros de raza en realidad tienen menos probabilidad de ser adoptados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-ES" dirty="0"/>
              <a:t>Los pitbulls tienen un 8% menos que los otros perros</a:t>
            </a:r>
            <a:endParaRPr dirty="0"/>
          </a:p>
        </p:txBody>
      </p:sp>
      <p:grpSp>
        <p:nvGrpSpPr>
          <p:cNvPr id="1571" name="Google Shape;1571;p79"/>
          <p:cNvGrpSpPr/>
          <p:nvPr/>
        </p:nvGrpSpPr>
        <p:grpSpPr>
          <a:xfrm rot="292070" flipH="1">
            <a:off x="6875637" y="4421698"/>
            <a:ext cx="412155" cy="372558"/>
            <a:chOff x="885425" y="236425"/>
            <a:chExt cx="5641050" cy="5099100"/>
          </a:xfrm>
        </p:grpSpPr>
        <p:sp>
          <p:nvSpPr>
            <p:cNvPr id="1572" name="Google Shape;1572;p79"/>
            <p:cNvSpPr/>
            <p:nvPr/>
          </p:nvSpPr>
          <p:spPr>
            <a:xfrm>
              <a:off x="1731575" y="2110750"/>
              <a:ext cx="3944125" cy="3224775"/>
            </a:xfrm>
            <a:custGeom>
              <a:avLst/>
              <a:gdLst/>
              <a:ahLst/>
              <a:cxnLst/>
              <a:rect l="l" t="t" r="r" b="b"/>
              <a:pathLst>
                <a:path w="157765" h="128991" extrusionOk="0">
                  <a:moveTo>
                    <a:pt x="82674" y="4439"/>
                  </a:moveTo>
                  <a:cubicBezTo>
                    <a:pt x="83229" y="4439"/>
                    <a:pt x="83784" y="4624"/>
                    <a:pt x="84339" y="4624"/>
                  </a:cubicBezTo>
                  <a:cubicBezTo>
                    <a:pt x="103019" y="6844"/>
                    <a:pt x="122254" y="20900"/>
                    <a:pt x="134275" y="41060"/>
                  </a:cubicBezTo>
                  <a:cubicBezTo>
                    <a:pt x="152586" y="71946"/>
                    <a:pt x="149441" y="107827"/>
                    <a:pt x="127247" y="121144"/>
                  </a:cubicBezTo>
                  <a:cubicBezTo>
                    <a:pt x="123531" y="123340"/>
                    <a:pt x="119698" y="124147"/>
                    <a:pt x="115644" y="124147"/>
                  </a:cubicBezTo>
                  <a:cubicBezTo>
                    <a:pt x="110822" y="124147"/>
                    <a:pt x="105686" y="123005"/>
                    <a:pt x="100060" y="121698"/>
                  </a:cubicBezTo>
                  <a:cubicBezTo>
                    <a:pt x="93216" y="119756"/>
                    <a:pt x="86096" y="118785"/>
                    <a:pt x="78975" y="118785"/>
                  </a:cubicBezTo>
                  <a:cubicBezTo>
                    <a:pt x="71854" y="118785"/>
                    <a:pt x="64734" y="119756"/>
                    <a:pt x="57891" y="121698"/>
                  </a:cubicBezTo>
                  <a:cubicBezTo>
                    <a:pt x="52364" y="123005"/>
                    <a:pt x="47220" y="124147"/>
                    <a:pt x="42369" y="124147"/>
                  </a:cubicBezTo>
                  <a:cubicBezTo>
                    <a:pt x="38291" y="124147"/>
                    <a:pt x="34420" y="123340"/>
                    <a:pt x="30703" y="121144"/>
                  </a:cubicBezTo>
                  <a:cubicBezTo>
                    <a:pt x="8509" y="107827"/>
                    <a:pt x="5365" y="71946"/>
                    <a:pt x="23860" y="41060"/>
                  </a:cubicBezTo>
                  <a:cubicBezTo>
                    <a:pt x="35881" y="20900"/>
                    <a:pt x="54931" y="6844"/>
                    <a:pt x="73612" y="4624"/>
                  </a:cubicBezTo>
                  <a:cubicBezTo>
                    <a:pt x="74166" y="4439"/>
                    <a:pt x="74906" y="4439"/>
                    <a:pt x="75461" y="4439"/>
                  </a:cubicBezTo>
                  <a:close/>
                  <a:moveTo>
                    <a:pt x="75091" y="0"/>
                  </a:moveTo>
                  <a:lnTo>
                    <a:pt x="73057" y="185"/>
                  </a:lnTo>
                  <a:cubicBezTo>
                    <a:pt x="52897" y="2590"/>
                    <a:pt x="32552" y="17571"/>
                    <a:pt x="19791" y="38840"/>
                  </a:cubicBezTo>
                  <a:cubicBezTo>
                    <a:pt x="1" y="71946"/>
                    <a:pt x="3885" y="110786"/>
                    <a:pt x="28299" y="125212"/>
                  </a:cubicBezTo>
                  <a:cubicBezTo>
                    <a:pt x="32285" y="127639"/>
                    <a:pt x="36760" y="128929"/>
                    <a:pt x="41265" y="128929"/>
                  </a:cubicBezTo>
                  <a:cubicBezTo>
                    <a:pt x="41566" y="128929"/>
                    <a:pt x="41868" y="128923"/>
                    <a:pt x="42170" y="128912"/>
                  </a:cubicBezTo>
                  <a:cubicBezTo>
                    <a:pt x="47718" y="128727"/>
                    <a:pt x="53267" y="127802"/>
                    <a:pt x="58815" y="126507"/>
                  </a:cubicBezTo>
                  <a:cubicBezTo>
                    <a:pt x="65289" y="124658"/>
                    <a:pt x="72132" y="123733"/>
                    <a:pt x="78975" y="123548"/>
                  </a:cubicBezTo>
                  <a:cubicBezTo>
                    <a:pt x="85818" y="123733"/>
                    <a:pt x="92477" y="124658"/>
                    <a:pt x="99135" y="126507"/>
                  </a:cubicBezTo>
                  <a:cubicBezTo>
                    <a:pt x="104789" y="127774"/>
                    <a:pt x="110237" y="128990"/>
                    <a:pt x="115562" y="128990"/>
                  </a:cubicBezTo>
                  <a:cubicBezTo>
                    <a:pt x="120339" y="128990"/>
                    <a:pt x="125016" y="128011"/>
                    <a:pt x="129652" y="125212"/>
                  </a:cubicBezTo>
                  <a:cubicBezTo>
                    <a:pt x="154065" y="110786"/>
                    <a:pt x="157764" y="71946"/>
                    <a:pt x="138159" y="38840"/>
                  </a:cubicBezTo>
                  <a:cubicBezTo>
                    <a:pt x="125398" y="17571"/>
                    <a:pt x="104868" y="2590"/>
                    <a:pt x="84709" y="185"/>
                  </a:cubicBezTo>
                  <a:lnTo>
                    <a:pt x="82859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79"/>
            <p:cNvSpPr/>
            <p:nvPr/>
          </p:nvSpPr>
          <p:spPr>
            <a:xfrm>
              <a:off x="885425" y="1359950"/>
              <a:ext cx="1447275" cy="1735700"/>
            </a:xfrm>
            <a:custGeom>
              <a:avLst/>
              <a:gdLst/>
              <a:ahLst/>
              <a:cxnLst/>
              <a:rect l="l" t="t" r="r" b="b"/>
              <a:pathLst>
                <a:path w="57891" h="69428" extrusionOk="0">
                  <a:moveTo>
                    <a:pt x="22935" y="4694"/>
                  </a:moveTo>
                  <a:cubicBezTo>
                    <a:pt x="24969" y="4694"/>
                    <a:pt x="27004" y="5064"/>
                    <a:pt x="28853" y="5804"/>
                  </a:cubicBezTo>
                  <a:cubicBezTo>
                    <a:pt x="36066" y="8948"/>
                    <a:pt x="42725" y="16716"/>
                    <a:pt x="46609" y="26703"/>
                  </a:cubicBezTo>
                  <a:cubicBezTo>
                    <a:pt x="52712" y="42794"/>
                    <a:pt x="49753" y="59440"/>
                    <a:pt x="39950" y="63878"/>
                  </a:cubicBezTo>
                  <a:cubicBezTo>
                    <a:pt x="38303" y="64572"/>
                    <a:pt x="36533" y="64900"/>
                    <a:pt x="34775" y="64900"/>
                  </a:cubicBezTo>
                  <a:cubicBezTo>
                    <a:pt x="32783" y="64900"/>
                    <a:pt x="30806" y="64479"/>
                    <a:pt x="29038" y="63694"/>
                  </a:cubicBezTo>
                  <a:cubicBezTo>
                    <a:pt x="21640" y="60549"/>
                    <a:pt x="14982" y="52781"/>
                    <a:pt x="11283" y="42794"/>
                  </a:cubicBezTo>
                  <a:cubicBezTo>
                    <a:pt x="5180" y="26888"/>
                    <a:pt x="8139" y="10058"/>
                    <a:pt x="17941" y="5619"/>
                  </a:cubicBezTo>
                  <a:cubicBezTo>
                    <a:pt x="19421" y="5064"/>
                    <a:pt x="21270" y="4694"/>
                    <a:pt x="22935" y="4694"/>
                  </a:cubicBezTo>
                  <a:close/>
                  <a:moveTo>
                    <a:pt x="23197" y="0"/>
                  </a:moveTo>
                  <a:cubicBezTo>
                    <a:pt x="20782" y="0"/>
                    <a:pt x="18348" y="462"/>
                    <a:pt x="16092" y="1365"/>
                  </a:cubicBezTo>
                  <a:cubicBezTo>
                    <a:pt x="4070" y="6913"/>
                    <a:pt x="1" y="26148"/>
                    <a:pt x="6844" y="44459"/>
                  </a:cubicBezTo>
                  <a:cubicBezTo>
                    <a:pt x="11098" y="55741"/>
                    <a:pt x="18681" y="64433"/>
                    <a:pt x="27189" y="67947"/>
                  </a:cubicBezTo>
                  <a:cubicBezTo>
                    <a:pt x="29593" y="68872"/>
                    <a:pt x="32182" y="69427"/>
                    <a:pt x="34957" y="69427"/>
                  </a:cubicBezTo>
                  <a:cubicBezTo>
                    <a:pt x="37361" y="69427"/>
                    <a:pt x="39580" y="69057"/>
                    <a:pt x="41800" y="67947"/>
                  </a:cubicBezTo>
                  <a:cubicBezTo>
                    <a:pt x="53822" y="62584"/>
                    <a:pt x="57891" y="43349"/>
                    <a:pt x="50862" y="25039"/>
                  </a:cubicBezTo>
                  <a:cubicBezTo>
                    <a:pt x="46609" y="13757"/>
                    <a:pt x="39026" y="5064"/>
                    <a:pt x="30518" y="1550"/>
                  </a:cubicBezTo>
                  <a:cubicBezTo>
                    <a:pt x="28246" y="508"/>
                    <a:pt x="25731" y="0"/>
                    <a:pt x="2319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79"/>
            <p:cNvSpPr/>
            <p:nvPr/>
          </p:nvSpPr>
          <p:spPr>
            <a:xfrm>
              <a:off x="2170850" y="241050"/>
              <a:ext cx="1405650" cy="1763375"/>
            </a:xfrm>
            <a:custGeom>
              <a:avLst/>
              <a:gdLst/>
              <a:ahLst/>
              <a:cxnLst/>
              <a:rect l="l" t="t" r="r" b="b"/>
              <a:pathLst>
                <a:path w="56226" h="70535" extrusionOk="0">
                  <a:moveTo>
                    <a:pt x="23796" y="4622"/>
                  </a:moveTo>
                  <a:cubicBezTo>
                    <a:pt x="26113" y="4622"/>
                    <a:pt x="28367" y="5200"/>
                    <a:pt x="30332" y="6356"/>
                  </a:cubicBezTo>
                  <a:cubicBezTo>
                    <a:pt x="37545" y="10240"/>
                    <a:pt x="43464" y="18563"/>
                    <a:pt x="46423" y="28920"/>
                  </a:cubicBezTo>
                  <a:cubicBezTo>
                    <a:pt x="51047" y="45566"/>
                    <a:pt x="46608" y="61842"/>
                    <a:pt x="36436" y="65356"/>
                  </a:cubicBezTo>
                  <a:cubicBezTo>
                    <a:pt x="35217" y="65741"/>
                    <a:pt x="33955" y="65925"/>
                    <a:pt x="32686" y="65925"/>
                  </a:cubicBezTo>
                  <a:cubicBezTo>
                    <a:pt x="30295" y="65925"/>
                    <a:pt x="27883" y="65269"/>
                    <a:pt x="25709" y="64061"/>
                  </a:cubicBezTo>
                  <a:cubicBezTo>
                    <a:pt x="18680" y="60362"/>
                    <a:pt x="12762" y="51854"/>
                    <a:pt x="9803" y="41497"/>
                  </a:cubicBezTo>
                  <a:cubicBezTo>
                    <a:pt x="4994" y="24851"/>
                    <a:pt x="9433" y="8576"/>
                    <a:pt x="19605" y="5247"/>
                  </a:cubicBezTo>
                  <a:cubicBezTo>
                    <a:pt x="20992" y="4830"/>
                    <a:pt x="22405" y="4622"/>
                    <a:pt x="23796" y="4622"/>
                  </a:cubicBezTo>
                  <a:close/>
                  <a:moveTo>
                    <a:pt x="23512" y="1"/>
                  </a:moveTo>
                  <a:cubicBezTo>
                    <a:pt x="21696" y="1"/>
                    <a:pt x="19874" y="270"/>
                    <a:pt x="18126" y="808"/>
                  </a:cubicBezTo>
                  <a:cubicBezTo>
                    <a:pt x="5734" y="5062"/>
                    <a:pt x="0" y="23742"/>
                    <a:pt x="5364" y="42792"/>
                  </a:cubicBezTo>
                  <a:cubicBezTo>
                    <a:pt x="8693" y="54259"/>
                    <a:pt x="15536" y="63876"/>
                    <a:pt x="23674" y="68130"/>
                  </a:cubicBezTo>
                  <a:cubicBezTo>
                    <a:pt x="26448" y="69610"/>
                    <a:pt x="29593" y="70534"/>
                    <a:pt x="32737" y="70534"/>
                  </a:cubicBezTo>
                  <a:cubicBezTo>
                    <a:pt x="34586" y="70534"/>
                    <a:pt x="36251" y="70350"/>
                    <a:pt x="37915" y="69795"/>
                  </a:cubicBezTo>
                  <a:cubicBezTo>
                    <a:pt x="50492" y="65541"/>
                    <a:pt x="56225" y="46861"/>
                    <a:pt x="50862" y="27811"/>
                  </a:cubicBezTo>
                  <a:cubicBezTo>
                    <a:pt x="47533" y="16159"/>
                    <a:pt x="40690" y="6726"/>
                    <a:pt x="32552" y="2472"/>
                  </a:cubicBezTo>
                  <a:cubicBezTo>
                    <a:pt x="29845" y="825"/>
                    <a:pt x="26688" y="1"/>
                    <a:pt x="2351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79"/>
            <p:cNvSpPr/>
            <p:nvPr/>
          </p:nvSpPr>
          <p:spPr>
            <a:xfrm>
              <a:off x="5074575" y="1360525"/>
              <a:ext cx="1451900" cy="1735100"/>
            </a:xfrm>
            <a:custGeom>
              <a:avLst/>
              <a:gdLst/>
              <a:ahLst/>
              <a:cxnLst/>
              <a:rect l="l" t="t" r="r" b="b"/>
              <a:pathLst>
                <a:path w="58076" h="69404" extrusionOk="0">
                  <a:moveTo>
                    <a:pt x="34956" y="4671"/>
                  </a:moveTo>
                  <a:cubicBezTo>
                    <a:pt x="36806" y="4671"/>
                    <a:pt x="38470" y="5041"/>
                    <a:pt x="39950" y="5596"/>
                  </a:cubicBezTo>
                  <a:cubicBezTo>
                    <a:pt x="49937" y="10035"/>
                    <a:pt x="52897" y="26680"/>
                    <a:pt x="46793" y="42771"/>
                  </a:cubicBezTo>
                  <a:cubicBezTo>
                    <a:pt x="42909" y="52943"/>
                    <a:pt x="36251" y="60711"/>
                    <a:pt x="29038" y="63671"/>
                  </a:cubicBezTo>
                  <a:cubicBezTo>
                    <a:pt x="27172" y="64456"/>
                    <a:pt x="25201" y="64877"/>
                    <a:pt x="23236" y="64877"/>
                  </a:cubicBezTo>
                  <a:cubicBezTo>
                    <a:pt x="21502" y="64877"/>
                    <a:pt x="19773" y="64549"/>
                    <a:pt x="18126" y="63855"/>
                  </a:cubicBezTo>
                  <a:cubicBezTo>
                    <a:pt x="8138" y="59417"/>
                    <a:pt x="5179" y="42771"/>
                    <a:pt x="11283" y="26680"/>
                  </a:cubicBezTo>
                  <a:cubicBezTo>
                    <a:pt x="15167" y="16693"/>
                    <a:pt x="21825" y="8925"/>
                    <a:pt x="29038" y="5781"/>
                  </a:cubicBezTo>
                  <a:cubicBezTo>
                    <a:pt x="30887" y="5041"/>
                    <a:pt x="32922" y="4671"/>
                    <a:pt x="34956" y="4671"/>
                  </a:cubicBezTo>
                  <a:close/>
                  <a:moveTo>
                    <a:pt x="34494" y="1"/>
                  </a:moveTo>
                  <a:cubicBezTo>
                    <a:pt x="31997" y="1"/>
                    <a:pt x="29500" y="510"/>
                    <a:pt x="27188" y="1527"/>
                  </a:cubicBezTo>
                  <a:cubicBezTo>
                    <a:pt x="18866" y="5041"/>
                    <a:pt x="11283" y="13734"/>
                    <a:pt x="7029" y="25016"/>
                  </a:cubicBezTo>
                  <a:cubicBezTo>
                    <a:pt x="1" y="43326"/>
                    <a:pt x="4070" y="62561"/>
                    <a:pt x="16091" y="67924"/>
                  </a:cubicBezTo>
                  <a:cubicBezTo>
                    <a:pt x="18311" y="69034"/>
                    <a:pt x="20715" y="69404"/>
                    <a:pt x="23120" y="69404"/>
                  </a:cubicBezTo>
                  <a:cubicBezTo>
                    <a:pt x="25709" y="69404"/>
                    <a:pt x="28298" y="68849"/>
                    <a:pt x="30703" y="67924"/>
                  </a:cubicBezTo>
                  <a:cubicBezTo>
                    <a:pt x="39025" y="64410"/>
                    <a:pt x="46608" y="55718"/>
                    <a:pt x="51047" y="44436"/>
                  </a:cubicBezTo>
                  <a:cubicBezTo>
                    <a:pt x="58075" y="26125"/>
                    <a:pt x="53821" y="6890"/>
                    <a:pt x="41800" y="1527"/>
                  </a:cubicBezTo>
                  <a:cubicBezTo>
                    <a:pt x="39488" y="510"/>
                    <a:pt x="36991" y="1"/>
                    <a:pt x="3449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79"/>
            <p:cNvSpPr/>
            <p:nvPr/>
          </p:nvSpPr>
          <p:spPr>
            <a:xfrm>
              <a:off x="3835400" y="236425"/>
              <a:ext cx="1405650" cy="1768000"/>
            </a:xfrm>
            <a:custGeom>
              <a:avLst/>
              <a:gdLst/>
              <a:ahLst/>
              <a:cxnLst/>
              <a:rect l="l" t="t" r="r" b="b"/>
              <a:pathLst>
                <a:path w="56226" h="70720" extrusionOk="0">
                  <a:moveTo>
                    <a:pt x="32737" y="4692"/>
                  </a:moveTo>
                  <a:cubicBezTo>
                    <a:pt x="34032" y="4692"/>
                    <a:pt x="35326" y="4877"/>
                    <a:pt x="36436" y="5432"/>
                  </a:cubicBezTo>
                  <a:cubicBezTo>
                    <a:pt x="46608" y="8761"/>
                    <a:pt x="51047" y="25036"/>
                    <a:pt x="46423" y="41682"/>
                  </a:cubicBezTo>
                  <a:cubicBezTo>
                    <a:pt x="43464" y="52039"/>
                    <a:pt x="37361" y="60547"/>
                    <a:pt x="30333" y="64246"/>
                  </a:cubicBezTo>
                  <a:cubicBezTo>
                    <a:pt x="28284" y="65451"/>
                    <a:pt x="25922" y="66028"/>
                    <a:pt x="23501" y="66028"/>
                  </a:cubicBezTo>
                  <a:cubicBezTo>
                    <a:pt x="22206" y="66028"/>
                    <a:pt x="20895" y="65863"/>
                    <a:pt x="19606" y="65541"/>
                  </a:cubicBezTo>
                  <a:cubicBezTo>
                    <a:pt x="9433" y="62027"/>
                    <a:pt x="5179" y="45751"/>
                    <a:pt x="9803" y="29105"/>
                  </a:cubicBezTo>
                  <a:cubicBezTo>
                    <a:pt x="12762" y="18748"/>
                    <a:pt x="18681" y="10425"/>
                    <a:pt x="25709" y="6541"/>
                  </a:cubicBezTo>
                  <a:cubicBezTo>
                    <a:pt x="27928" y="5432"/>
                    <a:pt x="30333" y="4877"/>
                    <a:pt x="32737" y="4692"/>
                  </a:cubicBezTo>
                  <a:close/>
                  <a:moveTo>
                    <a:pt x="32633" y="1"/>
                  </a:moveTo>
                  <a:cubicBezTo>
                    <a:pt x="29463" y="1"/>
                    <a:pt x="26381" y="825"/>
                    <a:pt x="23674" y="2472"/>
                  </a:cubicBezTo>
                  <a:cubicBezTo>
                    <a:pt x="15537" y="6726"/>
                    <a:pt x="8693" y="16344"/>
                    <a:pt x="5364" y="27811"/>
                  </a:cubicBezTo>
                  <a:cubicBezTo>
                    <a:pt x="1" y="46676"/>
                    <a:pt x="5734" y="65726"/>
                    <a:pt x="18126" y="69795"/>
                  </a:cubicBezTo>
                  <a:cubicBezTo>
                    <a:pt x="19975" y="70350"/>
                    <a:pt x="21640" y="70719"/>
                    <a:pt x="23490" y="70719"/>
                  </a:cubicBezTo>
                  <a:cubicBezTo>
                    <a:pt x="26634" y="70719"/>
                    <a:pt x="29778" y="69795"/>
                    <a:pt x="32552" y="68315"/>
                  </a:cubicBezTo>
                  <a:cubicBezTo>
                    <a:pt x="40690" y="63876"/>
                    <a:pt x="47533" y="54444"/>
                    <a:pt x="50862" y="42792"/>
                  </a:cubicBezTo>
                  <a:cubicBezTo>
                    <a:pt x="56226" y="23927"/>
                    <a:pt x="50492" y="5062"/>
                    <a:pt x="38101" y="808"/>
                  </a:cubicBezTo>
                  <a:cubicBezTo>
                    <a:pt x="36285" y="270"/>
                    <a:pt x="34444" y="1"/>
                    <a:pt x="32633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77" name="Google Shape;1577;p79"/>
          <p:cNvGrpSpPr/>
          <p:nvPr/>
        </p:nvGrpSpPr>
        <p:grpSpPr>
          <a:xfrm rot="-292070">
            <a:off x="1474512" y="272148"/>
            <a:ext cx="412155" cy="372558"/>
            <a:chOff x="885425" y="236425"/>
            <a:chExt cx="5641050" cy="5099100"/>
          </a:xfrm>
        </p:grpSpPr>
        <p:sp>
          <p:nvSpPr>
            <p:cNvPr id="1578" name="Google Shape;1578;p79"/>
            <p:cNvSpPr/>
            <p:nvPr/>
          </p:nvSpPr>
          <p:spPr>
            <a:xfrm>
              <a:off x="1731575" y="2110750"/>
              <a:ext cx="3944125" cy="3224775"/>
            </a:xfrm>
            <a:custGeom>
              <a:avLst/>
              <a:gdLst/>
              <a:ahLst/>
              <a:cxnLst/>
              <a:rect l="l" t="t" r="r" b="b"/>
              <a:pathLst>
                <a:path w="157765" h="128991" extrusionOk="0">
                  <a:moveTo>
                    <a:pt x="82674" y="4439"/>
                  </a:moveTo>
                  <a:cubicBezTo>
                    <a:pt x="83229" y="4439"/>
                    <a:pt x="83784" y="4624"/>
                    <a:pt x="84339" y="4624"/>
                  </a:cubicBezTo>
                  <a:cubicBezTo>
                    <a:pt x="103019" y="6844"/>
                    <a:pt x="122254" y="20900"/>
                    <a:pt x="134275" y="41060"/>
                  </a:cubicBezTo>
                  <a:cubicBezTo>
                    <a:pt x="152586" y="71946"/>
                    <a:pt x="149441" y="107827"/>
                    <a:pt x="127247" y="121144"/>
                  </a:cubicBezTo>
                  <a:cubicBezTo>
                    <a:pt x="123531" y="123340"/>
                    <a:pt x="119698" y="124147"/>
                    <a:pt x="115644" y="124147"/>
                  </a:cubicBezTo>
                  <a:cubicBezTo>
                    <a:pt x="110822" y="124147"/>
                    <a:pt x="105686" y="123005"/>
                    <a:pt x="100060" y="121698"/>
                  </a:cubicBezTo>
                  <a:cubicBezTo>
                    <a:pt x="93216" y="119756"/>
                    <a:pt x="86096" y="118785"/>
                    <a:pt x="78975" y="118785"/>
                  </a:cubicBezTo>
                  <a:cubicBezTo>
                    <a:pt x="71854" y="118785"/>
                    <a:pt x="64734" y="119756"/>
                    <a:pt x="57891" y="121698"/>
                  </a:cubicBezTo>
                  <a:cubicBezTo>
                    <a:pt x="52364" y="123005"/>
                    <a:pt x="47220" y="124147"/>
                    <a:pt x="42369" y="124147"/>
                  </a:cubicBezTo>
                  <a:cubicBezTo>
                    <a:pt x="38291" y="124147"/>
                    <a:pt x="34420" y="123340"/>
                    <a:pt x="30703" y="121144"/>
                  </a:cubicBezTo>
                  <a:cubicBezTo>
                    <a:pt x="8509" y="107827"/>
                    <a:pt x="5365" y="71946"/>
                    <a:pt x="23860" y="41060"/>
                  </a:cubicBezTo>
                  <a:cubicBezTo>
                    <a:pt x="35881" y="20900"/>
                    <a:pt x="54931" y="6844"/>
                    <a:pt x="73612" y="4624"/>
                  </a:cubicBezTo>
                  <a:cubicBezTo>
                    <a:pt x="74166" y="4439"/>
                    <a:pt x="74906" y="4439"/>
                    <a:pt x="75461" y="4439"/>
                  </a:cubicBezTo>
                  <a:close/>
                  <a:moveTo>
                    <a:pt x="75091" y="0"/>
                  </a:moveTo>
                  <a:lnTo>
                    <a:pt x="73057" y="185"/>
                  </a:lnTo>
                  <a:cubicBezTo>
                    <a:pt x="52897" y="2590"/>
                    <a:pt x="32552" y="17571"/>
                    <a:pt x="19791" y="38840"/>
                  </a:cubicBezTo>
                  <a:cubicBezTo>
                    <a:pt x="1" y="71946"/>
                    <a:pt x="3885" y="110786"/>
                    <a:pt x="28299" y="125212"/>
                  </a:cubicBezTo>
                  <a:cubicBezTo>
                    <a:pt x="32285" y="127639"/>
                    <a:pt x="36760" y="128929"/>
                    <a:pt x="41265" y="128929"/>
                  </a:cubicBezTo>
                  <a:cubicBezTo>
                    <a:pt x="41566" y="128929"/>
                    <a:pt x="41868" y="128923"/>
                    <a:pt x="42170" y="128912"/>
                  </a:cubicBezTo>
                  <a:cubicBezTo>
                    <a:pt x="47718" y="128727"/>
                    <a:pt x="53267" y="127802"/>
                    <a:pt x="58815" y="126507"/>
                  </a:cubicBezTo>
                  <a:cubicBezTo>
                    <a:pt x="65289" y="124658"/>
                    <a:pt x="72132" y="123733"/>
                    <a:pt x="78975" y="123548"/>
                  </a:cubicBezTo>
                  <a:cubicBezTo>
                    <a:pt x="85818" y="123733"/>
                    <a:pt x="92477" y="124658"/>
                    <a:pt x="99135" y="126507"/>
                  </a:cubicBezTo>
                  <a:cubicBezTo>
                    <a:pt x="104789" y="127774"/>
                    <a:pt x="110237" y="128990"/>
                    <a:pt x="115562" y="128990"/>
                  </a:cubicBezTo>
                  <a:cubicBezTo>
                    <a:pt x="120339" y="128990"/>
                    <a:pt x="125016" y="128011"/>
                    <a:pt x="129652" y="125212"/>
                  </a:cubicBezTo>
                  <a:cubicBezTo>
                    <a:pt x="154065" y="110786"/>
                    <a:pt x="157764" y="71946"/>
                    <a:pt x="138159" y="38840"/>
                  </a:cubicBezTo>
                  <a:cubicBezTo>
                    <a:pt x="125398" y="17571"/>
                    <a:pt x="104868" y="2590"/>
                    <a:pt x="84709" y="185"/>
                  </a:cubicBezTo>
                  <a:lnTo>
                    <a:pt x="82859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79"/>
            <p:cNvSpPr/>
            <p:nvPr/>
          </p:nvSpPr>
          <p:spPr>
            <a:xfrm>
              <a:off x="885425" y="1359950"/>
              <a:ext cx="1447275" cy="1735700"/>
            </a:xfrm>
            <a:custGeom>
              <a:avLst/>
              <a:gdLst/>
              <a:ahLst/>
              <a:cxnLst/>
              <a:rect l="l" t="t" r="r" b="b"/>
              <a:pathLst>
                <a:path w="57891" h="69428" extrusionOk="0">
                  <a:moveTo>
                    <a:pt x="22935" y="4694"/>
                  </a:moveTo>
                  <a:cubicBezTo>
                    <a:pt x="24969" y="4694"/>
                    <a:pt x="27004" y="5064"/>
                    <a:pt x="28853" y="5804"/>
                  </a:cubicBezTo>
                  <a:cubicBezTo>
                    <a:pt x="36066" y="8948"/>
                    <a:pt x="42725" y="16716"/>
                    <a:pt x="46609" y="26703"/>
                  </a:cubicBezTo>
                  <a:cubicBezTo>
                    <a:pt x="52712" y="42794"/>
                    <a:pt x="49753" y="59440"/>
                    <a:pt x="39950" y="63878"/>
                  </a:cubicBezTo>
                  <a:cubicBezTo>
                    <a:pt x="38303" y="64572"/>
                    <a:pt x="36533" y="64900"/>
                    <a:pt x="34775" y="64900"/>
                  </a:cubicBezTo>
                  <a:cubicBezTo>
                    <a:pt x="32783" y="64900"/>
                    <a:pt x="30806" y="64479"/>
                    <a:pt x="29038" y="63694"/>
                  </a:cubicBezTo>
                  <a:cubicBezTo>
                    <a:pt x="21640" y="60549"/>
                    <a:pt x="14982" y="52781"/>
                    <a:pt x="11283" y="42794"/>
                  </a:cubicBezTo>
                  <a:cubicBezTo>
                    <a:pt x="5180" y="26888"/>
                    <a:pt x="8139" y="10058"/>
                    <a:pt x="17941" y="5619"/>
                  </a:cubicBezTo>
                  <a:cubicBezTo>
                    <a:pt x="19421" y="5064"/>
                    <a:pt x="21270" y="4694"/>
                    <a:pt x="22935" y="4694"/>
                  </a:cubicBezTo>
                  <a:close/>
                  <a:moveTo>
                    <a:pt x="23197" y="0"/>
                  </a:moveTo>
                  <a:cubicBezTo>
                    <a:pt x="20782" y="0"/>
                    <a:pt x="18348" y="462"/>
                    <a:pt x="16092" y="1365"/>
                  </a:cubicBezTo>
                  <a:cubicBezTo>
                    <a:pt x="4070" y="6913"/>
                    <a:pt x="1" y="26148"/>
                    <a:pt x="6844" y="44459"/>
                  </a:cubicBezTo>
                  <a:cubicBezTo>
                    <a:pt x="11098" y="55741"/>
                    <a:pt x="18681" y="64433"/>
                    <a:pt x="27189" y="67947"/>
                  </a:cubicBezTo>
                  <a:cubicBezTo>
                    <a:pt x="29593" y="68872"/>
                    <a:pt x="32182" y="69427"/>
                    <a:pt x="34957" y="69427"/>
                  </a:cubicBezTo>
                  <a:cubicBezTo>
                    <a:pt x="37361" y="69427"/>
                    <a:pt x="39580" y="69057"/>
                    <a:pt x="41800" y="67947"/>
                  </a:cubicBezTo>
                  <a:cubicBezTo>
                    <a:pt x="53822" y="62584"/>
                    <a:pt x="57891" y="43349"/>
                    <a:pt x="50862" y="25039"/>
                  </a:cubicBezTo>
                  <a:cubicBezTo>
                    <a:pt x="46609" y="13757"/>
                    <a:pt x="39026" y="5064"/>
                    <a:pt x="30518" y="1550"/>
                  </a:cubicBezTo>
                  <a:cubicBezTo>
                    <a:pt x="28246" y="508"/>
                    <a:pt x="25731" y="0"/>
                    <a:pt x="2319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79"/>
            <p:cNvSpPr/>
            <p:nvPr/>
          </p:nvSpPr>
          <p:spPr>
            <a:xfrm>
              <a:off x="2170850" y="241050"/>
              <a:ext cx="1405650" cy="1763375"/>
            </a:xfrm>
            <a:custGeom>
              <a:avLst/>
              <a:gdLst/>
              <a:ahLst/>
              <a:cxnLst/>
              <a:rect l="l" t="t" r="r" b="b"/>
              <a:pathLst>
                <a:path w="56226" h="70535" extrusionOk="0">
                  <a:moveTo>
                    <a:pt x="23796" y="4622"/>
                  </a:moveTo>
                  <a:cubicBezTo>
                    <a:pt x="26113" y="4622"/>
                    <a:pt x="28367" y="5200"/>
                    <a:pt x="30332" y="6356"/>
                  </a:cubicBezTo>
                  <a:cubicBezTo>
                    <a:pt x="37545" y="10240"/>
                    <a:pt x="43464" y="18563"/>
                    <a:pt x="46423" y="28920"/>
                  </a:cubicBezTo>
                  <a:cubicBezTo>
                    <a:pt x="51047" y="45566"/>
                    <a:pt x="46608" y="61842"/>
                    <a:pt x="36436" y="65356"/>
                  </a:cubicBezTo>
                  <a:cubicBezTo>
                    <a:pt x="35217" y="65741"/>
                    <a:pt x="33955" y="65925"/>
                    <a:pt x="32686" y="65925"/>
                  </a:cubicBezTo>
                  <a:cubicBezTo>
                    <a:pt x="30295" y="65925"/>
                    <a:pt x="27883" y="65269"/>
                    <a:pt x="25709" y="64061"/>
                  </a:cubicBezTo>
                  <a:cubicBezTo>
                    <a:pt x="18680" y="60362"/>
                    <a:pt x="12762" y="51854"/>
                    <a:pt x="9803" y="41497"/>
                  </a:cubicBezTo>
                  <a:cubicBezTo>
                    <a:pt x="4994" y="24851"/>
                    <a:pt x="9433" y="8576"/>
                    <a:pt x="19605" y="5247"/>
                  </a:cubicBezTo>
                  <a:cubicBezTo>
                    <a:pt x="20992" y="4830"/>
                    <a:pt x="22405" y="4622"/>
                    <a:pt x="23796" y="4622"/>
                  </a:cubicBezTo>
                  <a:close/>
                  <a:moveTo>
                    <a:pt x="23512" y="1"/>
                  </a:moveTo>
                  <a:cubicBezTo>
                    <a:pt x="21696" y="1"/>
                    <a:pt x="19874" y="270"/>
                    <a:pt x="18126" y="808"/>
                  </a:cubicBezTo>
                  <a:cubicBezTo>
                    <a:pt x="5734" y="5062"/>
                    <a:pt x="0" y="23742"/>
                    <a:pt x="5364" y="42792"/>
                  </a:cubicBezTo>
                  <a:cubicBezTo>
                    <a:pt x="8693" y="54259"/>
                    <a:pt x="15536" y="63876"/>
                    <a:pt x="23674" y="68130"/>
                  </a:cubicBezTo>
                  <a:cubicBezTo>
                    <a:pt x="26448" y="69610"/>
                    <a:pt x="29593" y="70534"/>
                    <a:pt x="32737" y="70534"/>
                  </a:cubicBezTo>
                  <a:cubicBezTo>
                    <a:pt x="34586" y="70534"/>
                    <a:pt x="36251" y="70350"/>
                    <a:pt x="37915" y="69795"/>
                  </a:cubicBezTo>
                  <a:cubicBezTo>
                    <a:pt x="50492" y="65541"/>
                    <a:pt x="56225" y="46861"/>
                    <a:pt x="50862" y="27811"/>
                  </a:cubicBezTo>
                  <a:cubicBezTo>
                    <a:pt x="47533" y="16159"/>
                    <a:pt x="40690" y="6726"/>
                    <a:pt x="32552" y="2472"/>
                  </a:cubicBezTo>
                  <a:cubicBezTo>
                    <a:pt x="29845" y="825"/>
                    <a:pt x="26688" y="1"/>
                    <a:pt x="2351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79"/>
            <p:cNvSpPr/>
            <p:nvPr/>
          </p:nvSpPr>
          <p:spPr>
            <a:xfrm>
              <a:off x="5074575" y="1360525"/>
              <a:ext cx="1451900" cy="1735100"/>
            </a:xfrm>
            <a:custGeom>
              <a:avLst/>
              <a:gdLst/>
              <a:ahLst/>
              <a:cxnLst/>
              <a:rect l="l" t="t" r="r" b="b"/>
              <a:pathLst>
                <a:path w="58076" h="69404" extrusionOk="0">
                  <a:moveTo>
                    <a:pt x="34956" y="4671"/>
                  </a:moveTo>
                  <a:cubicBezTo>
                    <a:pt x="36806" y="4671"/>
                    <a:pt x="38470" y="5041"/>
                    <a:pt x="39950" y="5596"/>
                  </a:cubicBezTo>
                  <a:cubicBezTo>
                    <a:pt x="49937" y="10035"/>
                    <a:pt x="52897" y="26680"/>
                    <a:pt x="46793" y="42771"/>
                  </a:cubicBezTo>
                  <a:cubicBezTo>
                    <a:pt x="42909" y="52943"/>
                    <a:pt x="36251" y="60711"/>
                    <a:pt x="29038" y="63671"/>
                  </a:cubicBezTo>
                  <a:cubicBezTo>
                    <a:pt x="27172" y="64456"/>
                    <a:pt x="25201" y="64877"/>
                    <a:pt x="23236" y="64877"/>
                  </a:cubicBezTo>
                  <a:cubicBezTo>
                    <a:pt x="21502" y="64877"/>
                    <a:pt x="19773" y="64549"/>
                    <a:pt x="18126" y="63855"/>
                  </a:cubicBezTo>
                  <a:cubicBezTo>
                    <a:pt x="8138" y="59417"/>
                    <a:pt x="5179" y="42771"/>
                    <a:pt x="11283" y="26680"/>
                  </a:cubicBezTo>
                  <a:cubicBezTo>
                    <a:pt x="15167" y="16693"/>
                    <a:pt x="21825" y="8925"/>
                    <a:pt x="29038" y="5781"/>
                  </a:cubicBezTo>
                  <a:cubicBezTo>
                    <a:pt x="30887" y="5041"/>
                    <a:pt x="32922" y="4671"/>
                    <a:pt x="34956" y="4671"/>
                  </a:cubicBezTo>
                  <a:close/>
                  <a:moveTo>
                    <a:pt x="34494" y="1"/>
                  </a:moveTo>
                  <a:cubicBezTo>
                    <a:pt x="31997" y="1"/>
                    <a:pt x="29500" y="510"/>
                    <a:pt x="27188" y="1527"/>
                  </a:cubicBezTo>
                  <a:cubicBezTo>
                    <a:pt x="18866" y="5041"/>
                    <a:pt x="11283" y="13734"/>
                    <a:pt x="7029" y="25016"/>
                  </a:cubicBezTo>
                  <a:cubicBezTo>
                    <a:pt x="1" y="43326"/>
                    <a:pt x="4070" y="62561"/>
                    <a:pt x="16091" y="67924"/>
                  </a:cubicBezTo>
                  <a:cubicBezTo>
                    <a:pt x="18311" y="69034"/>
                    <a:pt x="20715" y="69404"/>
                    <a:pt x="23120" y="69404"/>
                  </a:cubicBezTo>
                  <a:cubicBezTo>
                    <a:pt x="25709" y="69404"/>
                    <a:pt x="28298" y="68849"/>
                    <a:pt x="30703" y="67924"/>
                  </a:cubicBezTo>
                  <a:cubicBezTo>
                    <a:pt x="39025" y="64410"/>
                    <a:pt x="46608" y="55718"/>
                    <a:pt x="51047" y="44436"/>
                  </a:cubicBezTo>
                  <a:cubicBezTo>
                    <a:pt x="58075" y="26125"/>
                    <a:pt x="53821" y="6890"/>
                    <a:pt x="41800" y="1527"/>
                  </a:cubicBezTo>
                  <a:cubicBezTo>
                    <a:pt x="39488" y="510"/>
                    <a:pt x="36991" y="1"/>
                    <a:pt x="3449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79"/>
            <p:cNvSpPr/>
            <p:nvPr/>
          </p:nvSpPr>
          <p:spPr>
            <a:xfrm>
              <a:off x="3835400" y="236425"/>
              <a:ext cx="1405650" cy="1768000"/>
            </a:xfrm>
            <a:custGeom>
              <a:avLst/>
              <a:gdLst/>
              <a:ahLst/>
              <a:cxnLst/>
              <a:rect l="l" t="t" r="r" b="b"/>
              <a:pathLst>
                <a:path w="56226" h="70720" extrusionOk="0">
                  <a:moveTo>
                    <a:pt x="32737" y="4692"/>
                  </a:moveTo>
                  <a:cubicBezTo>
                    <a:pt x="34032" y="4692"/>
                    <a:pt x="35326" y="4877"/>
                    <a:pt x="36436" y="5432"/>
                  </a:cubicBezTo>
                  <a:cubicBezTo>
                    <a:pt x="46608" y="8761"/>
                    <a:pt x="51047" y="25036"/>
                    <a:pt x="46423" y="41682"/>
                  </a:cubicBezTo>
                  <a:cubicBezTo>
                    <a:pt x="43464" y="52039"/>
                    <a:pt x="37361" y="60547"/>
                    <a:pt x="30333" y="64246"/>
                  </a:cubicBezTo>
                  <a:cubicBezTo>
                    <a:pt x="28284" y="65451"/>
                    <a:pt x="25922" y="66028"/>
                    <a:pt x="23501" y="66028"/>
                  </a:cubicBezTo>
                  <a:cubicBezTo>
                    <a:pt x="22206" y="66028"/>
                    <a:pt x="20895" y="65863"/>
                    <a:pt x="19606" y="65541"/>
                  </a:cubicBezTo>
                  <a:cubicBezTo>
                    <a:pt x="9433" y="62027"/>
                    <a:pt x="5179" y="45751"/>
                    <a:pt x="9803" y="29105"/>
                  </a:cubicBezTo>
                  <a:cubicBezTo>
                    <a:pt x="12762" y="18748"/>
                    <a:pt x="18681" y="10425"/>
                    <a:pt x="25709" y="6541"/>
                  </a:cubicBezTo>
                  <a:cubicBezTo>
                    <a:pt x="27928" y="5432"/>
                    <a:pt x="30333" y="4877"/>
                    <a:pt x="32737" y="4692"/>
                  </a:cubicBezTo>
                  <a:close/>
                  <a:moveTo>
                    <a:pt x="32633" y="1"/>
                  </a:moveTo>
                  <a:cubicBezTo>
                    <a:pt x="29463" y="1"/>
                    <a:pt x="26381" y="825"/>
                    <a:pt x="23674" y="2472"/>
                  </a:cubicBezTo>
                  <a:cubicBezTo>
                    <a:pt x="15537" y="6726"/>
                    <a:pt x="8693" y="16344"/>
                    <a:pt x="5364" y="27811"/>
                  </a:cubicBezTo>
                  <a:cubicBezTo>
                    <a:pt x="1" y="46676"/>
                    <a:pt x="5734" y="65726"/>
                    <a:pt x="18126" y="69795"/>
                  </a:cubicBezTo>
                  <a:cubicBezTo>
                    <a:pt x="19975" y="70350"/>
                    <a:pt x="21640" y="70719"/>
                    <a:pt x="23490" y="70719"/>
                  </a:cubicBezTo>
                  <a:cubicBezTo>
                    <a:pt x="26634" y="70719"/>
                    <a:pt x="29778" y="69795"/>
                    <a:pt x="32552" y="68315"/>
                  </a:cubicBezTo>
                  <a:cubicBezTo>
                    <a:pt x="40690" y="63876"/>
                    <a:pt x="47533" y="54444"/>
                    <a:pt x="50862" y="42792"/>
                  </a:cubicBezTo>
                  <a:cubicBezTo>
                    <a:pt x="56226" y="23927"/>
                    <a:pt x="50492" y="5062"/>
                    <a:pt x="38101" y="808"/>
                  </a:cubicBezTo>
                  <a:cubicBezTo>
                    <a:pt x="36285" y="270"/>
                    <a:pt x="34444" y="1"/>
                    <a:pt x="32633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83" name="Google Shape;1583;p79"/>
          <p:cNvSpPr/>
          <p:nvPr/>
        </p:nvSpPr>
        <p:spPr>
          <a:xfrm rot="-5400000" flipH="1">
            <a:off x="2625326" y="-226525"/>
            <a:ext cx="308607" cy="1369915"/>
          </a:xfrm>
          <a:custGeom>
            <a:avLst/>
            <a:gdLst/>
            <a:ahLst/>
            <a:cxnLst/>
            <a:rect l="l" t="t" r="r" b="b"/>
            <a:pathLst>
              <a:path w="42699" h="189542" extrusionOk="0">
                <a:moveTo>
                  <a:pt x="21288" y="1"/>
                </a:moveTo>
                <a:cubicBezTo>
                  <a:pt x="20679" y="1"/>
                  <a:pt x="20071" y="147"/>
                  <a:pt x="19778" y="440"/>
                </a:cubicBezTo>
                <a:lnTo>
                  <a:pt x="1047" y="19232"/>
                </a:lnTo>
                <a:cubicBezTo>
                  <a:pt x="0" y="20279"/>
                  <a:pt x="31" y="20248"/>
                  <a:pt x="1078" y="21358"/>
                </a:cubicBezTo>
                <a:cubicBezTo>
                  <a:pt x="1340" y="21635"/>
                  <a:pt x="1540" y="21773"/>
                  <a:pt x="1744" y="21773"/>
                </a:cubicBezTo>
                <a:cubicBezTo>
                  <a:pt x="1949" y="21773"/>
                  <a:pt x="2157" y="21635"/>
                  <a:pt x="2434" y="21358"/>
                </a:cubicBezTo>
                <a:cubicBezTo>
                  <a:pt x="7979" y="15781"/>
                  <a:pt x="13524" y="10205"/>
                  <a:pt x="19070" y="4629"/>
                </a:cubicBezTo>
                <a:cubicBezTo>
                  <a:pt x="19316" y="4352"/>
                  <a:pt x="19501" y="4075"/>
                  <a:pt x="19686" y="3767"/>
                </a:cubicBezTo>
                <a:lnTo>
                  <a:pt x="20025" y="4013"/>
                </a:lnTo>
                <a:lnTo>
                  <a:pt x="20025" y="188209"/>
                </a:lnTo>
                <a:lnTo>
                  <a:pt x="20025" y="189071"/>
                </a:lnTo>
                <a:cubicBezTo>
                  <a:pt x="20025" y="189226"/>
                  <a:pt x="20025" y="189472"/>
                  <a:pt x="20179" y="189472"/>
                </a:cubicBezTo>
                <a:cubicBezTo>
                  <a:pt x="20533" y="189518"/>
                  <a:pt x="20887" y="189541"/>
                  <a:pt x="21238" y="189541"/>
                </a:cubicBezTo>
                <a:cubicBezTo>
                  <a:pt x="21588" y="189541"/>
                  <a:pt x="21935" y="189518"/>
                  <a:pt x="22274" y="189472"/>
                </a:cubicBezTo>
                <a:cubicBezTo>
                  <a:pt x="22736" y="189380"/>
                  <a:pt x="22489" y="188763"/>
                  <a:pt x="22489" y="188363"/>
                </a:cubicBezTo>
                <a:lnTo>
                  <a:pt x="22489" y="5461"/>
                </a:lnTo>
                <a:lnTo>
                  <a:pt x="22489" y="4506"/>
                </a:lnTo>
                <a:cubicBezTo>
                  <a:pt x="22520" y="4352"/>
                  <a:pt x="22428" y="4106"/>
                  <a:pt x="22643" y="4013"/>
                </a:cubicBezTo>
                <a:cubicBezTo>
                  <a:pt x="22681" y="3999"/>
                  <a:pt x="22715" y="3993"/>
                  <a:pt x="22746" y="3993"/>
                </a:cubicBezTo>
                <a:cubicBezTo>
                  <a:pt x="22919" y="3993"/>
                  <a:pt x="23001" y="4181"/>
                  <a:pt x="23105" y="4260"/>
                </a:cubicBezTo>
                <a:cubicBezTo>
                  <a:pt x="23321" y="4444"/>
                  <a:pt x="23475" y="4629"/>
                  <a:pt x="23660" y="4814"/>
                </a:cubicBezTo>
                <a:cubicBezTo>
                  <a:pt x="29205" y="10359"/>
                  <a:pt x="34750" y="15905"/>
                  <a:pt x="40265" y="21481"/>
                </a:cubicBezTo>
                <a:cubicBezTo>
                  <a:pt x="40537" y="21769"/>
                  <a:pt x="40767" y="21932"/>
                  <a:pt x="40986" y="21932"/>
                </a:cubicBezTo>
                <a:cubicBezTo>
                  <a:pt x="41189" y="21932"/>
                  <a:pt x="41382" y="21792"/>
                  <a:pt x="41590" y="21481"/>
                </a:cubicBezTo>
                <a:cubicBezTo>
                  <a:pt x="41713" y="21327"/>
                  <a:pt x="41836" y="21204"/>
                  <a:pt x="41990" y="21080"/>
                </a:cubicBezTo>
                <a:cubicBezTo>
                  <a:pt x="42699" y="20587"/>
                  <a:pt x="42545" y="20218"/>
                  <a:pt x="41990" y="19694"/>
                </a:cubicBezTo>
                <a:cubicBezTo>
                  <a:pt x="35582" y="13286"/>
                  <a:pt x="29205" y="6878"/>
                  <a:pt x="22797" y="440"/>
                </a:cubicBezTo>
                <a:cubicBezTo>
                  <a:pt x="22505" y="147"/>
                  <a:pt x="21896" y="1"/>
                  <a:pt x="2128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4" name="Google Shape;1584;p79"/>
          <p:cNvSpPr/>
          <p:nvPr/>
        </p:nvSpPr>
        <p:spPr>
          <a:xfrm rot="5400000">
            <a:off x="5806676" y="3923025"/>
            <a:ext cx="308607" cy="1369915"/>
          </a:xfrm>
          <a:custGeom>
            <a:avLst/>
            <a:gdLst/>
            <a:ahLst/>
            <a:cxnLst/>
            <a:rect l="l" t="t" r="r" b="b"/>
            <a:pathLst>
              <a:path w="42699" h="189542" extrusionOk="0">
                <a:moveTo>
                  <a:pt x="21288" y="1"/>
                </a:moveTo>
                <a:cubicBezTo>
                  <a:pt x="20679" y="1"/>
                  <a:pt x="20071" y="147"/>
                  <a:pt x="19778" y="440"/>
                </a:cubicBezTo>
                <a:lnTo>
                  <a:pt x="1047" y="19232"/>
                </a:lnTo>
                <a:cubicBezTo>
                  <a:pt x="0" y="20279"/>
                  <a:pt x="31" y="20248"/>
                  <a:pt x="1078" y="21358"/>
                </a:cubicBezTo>
                <a:cubicBezTo>
                  <a:pt x="1340" y="21635"/>
                  <a:pt x="1540" y="21773"/>
                  <a:pt x="1744" y="21773"/>
                </a:cubicBezTo>
                <a:cubicBezTo>
                  <a:pt x="1949" y="21773"/>
                  <a:pt x="2157" y="21635"/>
                  <a:pt x="2434" y="21358"/>
                </a:cubicBezTo>
                <a:cubicBezTo>
                  <a:pt x="7979" y="15781"/>
                  <a:pt x="13524" y="10205"/>
                  <a:pt x="19070" y="4629"/>
                </a:cubicBezTo>
                <a:cubicBezTo>
                  <a:pt x="19316" y="4352"/>
                  <a:pt x="19501" y="4075"/>
                  <a:pt x="19686" y="3767"/>
                </a:cubicBezTo>
                <a:lnTo>
                  <a:pt x="20025" y="4013"/>
                </a:lnTo>
                <a:lnTo>
                  <a:pt x="20025" y="188209"/>
                </a:lnTo>
                <a:lnTo>
                  <a:pt x="20025" y="189071"/>
                </a:lnTo>
                <a:cubicBezTo>
                  <a:pt x="20025" y="189226"/>
                  <a:pt x="20025" y="189472"/>
                  <a:pt x="20179" y="189472"/>
                </a:cubicBezTo>
                <a:cubicBezTo>
                  <a:pt x="20533" y="189518"/>
                  <a:pt x="20887" y="189541"/>
                  <a:pt x="21238" y="189541"/>
                </a:cubicBezTo>
                <a:cubicBezTo>
                  <a:pt x="21588" y="189541"/>
                  <a:pt x="21935" y="189518"/>
                  <a:pt x="22274" y="189472"/>
                </a:cubicBezTo>
                <a:cubicBezTo>
                  <a:pt x="22736" y="189380"/>
                  <a:pt x="22489" y="188763"/>
                  <a:pt x="22489" y="188363"/>
                </a:cubicBezTo>
                <a:lnTo>
                  <a:pt x="22489" y="5461"/>
                </a:lnTo>
                <a:lnTo>
                  <a:pt x="22489" y="4506"/>
                </a:lnTo>
                <a:cubicBezTo>
                  <a:pt x="22520" y="4352"/>
                  <a:pt x="22428" y="4106"/>
                  <a:pt x="22643" y="4013"/>
                </a:cubicBezTo>
                <a:cubicBezTo>
                  <a:pt x="22681" y="3999"/>
                  <a:pt x="22715" y="3993"/>
                  <a:pt x="22746" y="3993"/>
                </a:cubicBezTo>
                <a:cubicBezTo>
                  <a:pt x="22919" y="3993"/>
                  <a:pt x="23001" y="4181"/>
                  <a:pt x="23105" y="4260"/>
                </a:cubicBezTo>
                <a:cubicBezTo>
                  <a:pt x="23321" y="4444"/>
                  <a:pt x="23475" y="4629"/>
                  <a:pt x="23660" y="4814"/>
                </a:cubicBezTo>
                <a:cubicBezTo>
                  <a:pt x="29205" y="10359"/>
                  <a:pt x="34750" y="15905"/>
                  <a:pt x="40265" y="21481"/>
                </a:cubicBezTo>
                <a:cubicBezTo>
                  <a:pt x="40537" y="21769"/>
                  <a:pt x="40767" y="21932"/>
                  <a:pt x="40986" y="21932"/>
                </a:cubicBezTo>
                <a:cubicBezTo>
                  <a:pt x="41189" y="21932"/>
                  <a:pt x="41382" y="21792"/>
                  <a:pt x="41590" y="21481"/>
                </a:cubicBezTo>
                <a:cubicBezTo>
                  <a:pt x="41713" y="21327"/>
                  <a:pt x="41836" y="21204"/>
                  <a:pt x="41990" y="21080"/>
                </a:cubicBezTo>
                <a:cubicBezTo>
                  <a:pt x="42699" y="20587"/>
                  <a:pt x="42545" y="20218"/>
                  <a:pt x="41990" y="19694"/>
                </a:cubicBezTo>
                <a:cubicBezTo>
                  <a:pt x="35582" y="13286"/>
                  <a:pt x="29205" y="6878"/>
                  <a:pt x="22797" y="440"/>
                </a:cubicBezTo>
                <a:cubicBezTo>
                  <a:pt x="22505" y="147"/>
                  <a:pt x="21896" y="1"/>
                  <a:pt x="2128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8" name="Google Shape;558;p47"/>
          <p:cNvGrpSpPr/>
          <p:nvPr/>
        </p:nvGrpSpPr>
        <p:grpSpPr>
          <a:xfrm rot="292070" flipH="1">
            <a:off x="442300" y="476136"/>
            <a:ext cx="412155" cy="372558"/>
            <a:chOff x="885425" y="236425"/>
            <a:chExt cx="5641050" cy="5099100"/>
          </a:xfrm>
        </p:grpSpPr>
        <p:sp>
          <p:nvSpPr>
            <p:cNvPr id="559" name="Google Shape;559;p47"/>
            <p:cNvSpPr/>
            <p:nvPr/>
          </p:nvSpPr>
          <p:spPr>
            <a:xfrm>
              <a:off x="1731575" y="2110750"/>
              <a:ext cx="3944125" cy="3224775"/>
            </a:xfrm>
            <a:custGeom>
              <a:avLst/>
              <a:gdLst/>
              <a:ahLst/>
              <a:cxnLst/>
              <a:rect l="l" t="t" r="r" b="b"/>
              <a:pathLst>
                <a:path w="157765" h="128991" extrusionOk="0">
                  <a:moveTo>
                    <a:pt x="82674" y="4439"/>
                  </a:moveTo>
                  <a:cubicBezTo>
                    <a:pt x="83229" y="4439"/>
                    <a:pt x="83784" y="4624"/>
                    <a:pt x="84339" y="4624"/>
                  </a:cubicBezTo>
                  <a:cubicBezTo>
                    <a:pt x="103019" y="6844"/>
                    <a:pt x="122254" y="20900"/>
                    <a:pt x="134275" y="41060"/>
                  </a:cubicBezTo>
                  <a:cubicBezTo>
                    <a:pt x="152586" y="71946"/>
                    <a:pt x="149441" y="107827"/>
                    <a:pt x="127247" y="121144"/>
                  </a:cubicBezTo>
                  <a:cubicBezTo>
                    <a:pt x="123531" y="123340"/>
                    <a:pt x="119698" y="124147"/>
                    <a:pt x="115644" y="124147"/>
                  </a:cubicBezTo>
                  <a:cubicBezTo>
                    <a:pt x="110822" y="124147"/>
                    <a:pt x="105686" y="123005"/>
                    <a:pt x="100060" y="121698"/>
                  </a:cubicBezTo>
                  <a:cubicBezTo>
                    <a:pt x="93216" y="119756"/>
                    <a:pt x="86096" y="118785"/>
                    <a:pt x="78975" y="118785"/>
                  </a:cubicBezTo>
                  <a:cubicBezTo>
                    <a:pt x="71854" y="118785"/>
                    <a:pt x="64734" y="119756"/>
                    <a:pt x="57891" y="121698"/>
                  </a:cubicBezTo>
                  <a:cubicBezTo>
                    <a:pt x="52364" y="123005"/>
                    <a:pt x="47220" y="124147"/>
                    <a:pt x="42369" y="124147"/>
                  </a:cubicBezTo>
                  <a:cubicBezTo>
                    <a:pt x="38291" y="124147"/>
                    <a:pt x="34420" y="123340"/>
                    <a:pt x="30703" y="121144"/>
                  </a:cubicBezTo>
                  <a:cubicBezTo>
                    <a:pt x="8509" y="107827"/>
                    <a:pt x="5365" y="71946"/>
                    <a:pt x="23860" y="41060"/>
                  </a:cubicBezTo>
                  <a:cubicBezTo>
                    <a:pt x="35881" y="20900"/>
                    <a:pt x="54931" y="6844"/>
                    <a:pt x="73612" y="4624"/>
                  </a:cubicBezTo>
                  <a:cubicBezTo>
                    <a:pt x="74166" y="4439"/>
                    <a:pt x="74906" y="4439"/>
                    <a:pt x="75461" y="4439"/>
                  </a:cubicBezTo>
                  <a:close/>
                  <a:moveTo>
                    <a:pt x="75091" y="0"/>
                  </a:moveTo>
                  <a:lnTo>
                    <a:pt x="73057" y="185"/>
                  </a:lnTo>
                  <a:cubicBezTo>
                    <a:pt x="52897" y="2590"/>
                    <a:pt x="32552" y="17571"/>
                    <a:pt x="19791" y="38840"/>
                  </a:cubicBezTo>
                  <a:cubicBezTo>
                    <a:pt x="1" y="71946"/>
                    <a:pt x="3885" y="110786"/>
                    <a:pt x="28299" y="125212"/>
                  </a:cubicBezTo>
                  <a:cubicBezTo>
                    <a:pt x="32285" y="127639"/>
                    <a:pt x="36760" y="128929"/>
                    <a:pt x="41265" y="128929"/>
                  </a:cubicBezTo>
                  <a:cubicBezTo>
                    <a:pt x="41566" y="128929"/>
                    <a:pt x="41868" y="128923"/>
                    <a:pt x="42170" y="128912"/>
                  </a:cubicBezTo>
                  <a:cubicBezTo>
                    <a:pt x="47718" y="128727"/>
                    <a:pt x="53267" y="127802"/>
                    <a:pt x="58815" y="126507"/>
                  </a:cubicBezTo>
                  <a:cubicBezTo>
                    <a:pt x="65289" y="124658"/>
                    <a:pt x="72132" y="123733"/>
                    <a:pt x="78975" y="123548"/>
                  </a:cubicBezTo>
                  <a:cubicBezTo>
                    <a:pt x="85818" y="123733"/>
                    <a:pt x="92477" y="124658"/>
                    <a:pt x="99135" y="126507"/>
                  </a:cubicBezTo>
                  <a:cubicBezTo>
                    <a:pt x="104789" y="127774"/>
                    <a:pt x="110237" y="128990"/>
                    <a:pt x="115562" y="128990"/>
                  </a:cubicBezTo>
                  <a:cubicBezTo>
                    <a:pt x="120339" y="128990"/>
                    <a:pt x="125016" y="128011"/>
                    <a:pt x="129652" y="125212"/>
                  </a:cubicBezTo>
                  <a:cubicBezTo>
                    <a:pt x="154065" y="110786"/>
                    <a:pt x="157764" y="71946"/>
                    <a:pt x="138159" y="38840"/>
                  </a:cubicBezTo>
                  <a:cubicBezTo>
                    <a:pt x="125398" y="17571"/>
                    <a:pt x="104868" y="2590"/>
                    <a:pt x="84709" y="185"/>
                  </a:cubicBezTo>
                  <a:lnTo>
                    <a:pt x="82859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47"/>
            <p:cNvSpPr/>
            <p:nvPr/>
          </p:nvSpPr>
          <p:spPr>
            <a:xfrm>
              <a:off x="885425" y="1359950"/>
              <a:ext cx="1447275" cy="1735700"/>
            </a:xfrm>
            <a:custGeom>
              <a:avLst/>
              <a:gdLst/>
              <a:ahLst/>
              <a:cxnLst/>
              <a:rect l="l" t="t" r="r" b="b"/>
              <a:pathLst>
                <a:path w="57891" h="69428" extrusionOk="0">
                  <a:moveTo>
                    <a:pt x="22935" y="4694"/>
                  </a:moveTo>
                  <a:cubicBezTo>
                    <a:pt x="24969" y="4694"/>
                    <a:pt x="27004" y="5064"/>
                    <a:pt x="28853" y="5804"/>
                  </a:cubicBezTo>
                  <a:cubicBezTo>
                    <a:pt x="36066" y="8948"/>
                    <a:pt x="42725" y="16716"/>
                    <a:pt x="46609" y="26703"/>
                  </a:cubicBezTo>
                  <a:cubicBezTo>
                    <a:pt x="52712" y="42794"/>
                    <a:pt x="49753" y="59440"/>
                    <a:pt x="39950" y="63878"/>
                  </a:cubicBezTo>
                  <a:cubicBezTo>
                    <a:pt x="38303" y="64572"/>
                    <a:pt x="36533" y="64900"/>
                    <a:pt x="34775" y="64900"/>
                  </a:cubicBezTo>
                  <a:cubicBezTo>
                    <a:pt x="32783" y="64900"/>
                    <a:pt x="30806" y="64479"/>
                    <a:pt x="29038" y="63694"/>
                  </a:cubicBezTo>
                  <a:cubicBezTo>
                    <a:pt x="21640" y="60549"/>
                    <a:pt x="14982" y="52781"/>
                    <a:pt x="11283" y="42794"/>
                  </a:cubicBezTo>
                  <a:cubicBezTo>
                    <a:pt x="5180" y="26888"/>
                    <a:pt x="8139" y="10058"/>
                    <a:pt x="17941" y="5619"/>
                  </a:cubicBezTo>
                  <a:cubicBezTo>
                    <a:pt x="19421" y="5064"/>
                    <a:pt x="21270" y="4694"/>
                    <a:pt x="22935" y="4694"/>
                  </a:cubicBezTo>
                  <a:close/>
                  <a:moveTo>
                    <a:pt x="23197" y="0"/>
                  </a:moveTo>
                  <a:cubicBezTo>
                    <a:pt x="20782" y="0"/>
                    <a:pt x="18348" y="462"/>
                    <a:pt x="16092" y="1365"/>
                  </a:cubicBezTo>
                  <a:cubicBezTo>
                    <a:pt x="4070" y="6913"/>
                    <a:pt x="1" y="26148"/>
                    <a:pt x="6844" y="44459"/>
                  </a:cubicBezTo>
                  <a:cubicBezTo>
                    <a:pt x="11098" y="55741"/>
                    <a:pt x="18681" y="64433"/>
                    <a:pt x="27189" y="67947"/>
                  </a:cubicBezTo>
                  <a:cubicBezTo>
                    <a:pt x="29593" y="68872"/>
                    <a:pt x="32182" y="69427"/>
                    <a:pt x="34957" y="69427"/>
                  </a:cubicBezTo>
                  <a:cubicBezTo>
                    <a:pt x="37361" y="69427"/>
                    <a:pt x="39580" y="69057"/>
                    <a:pt x="41800" y="67947"/>
                  </a:cubicBezTo>
                  <a:cubicBezTo>
                    <a:pt x="53822" y="62584"/>
                    <a:pt x="57891" y="43349"/>
                    <a:pt x="50862" y="25039"/>
                  </a:cubicBezTo>
                  <a:cubicBezTo>
                    <a:pt x="46609" y="13757"/>
                    <a:pt x="39026" y="5064"/>
                    <a:pt x="30518" y="1550"/>
                  </a:cubicBezTo>
                  <a:cubicBezTo>
                    <a:pt x="28246" y="508"/>
                    <a:pt x="25731" y="0"/>
                    <a:pt x="2319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47"/>
            <p:cNvSpPr/>
            <p:nvPr/>
          </p:nvSpPr>
          <p:spPr>
            <a:xfrm>
              <a:off x="2170850" y="241050"/>
              <a:ext cx="1405650" cy="1763375"/>
            </a:xfrm>
            <a:custGeom>
              <a:avLst/>
              <a:gdLst/>
              <a:ahLst/>
              <a:cxnLst/>
              <a:rect l="l" t="t" r="r" b="b"/>
              <a:pathLst>
                <a:path w="56226" h="70535" extrusionOk="0">
                  <a:moveTo>
                    <a:pt x="23796" y="4622"/>
                  </a:moveTo>
                  <a:cubicBezTo>
                    <a:pt x="26113" y="4622"/>
                    <a:pt x="28367" y="5200"/>
                    <a:pt x="30332" y="6356"/>
                  </a:cubicBezTo>
                  <a:cubicBezTo>
                    <a:pt x="37545" y="10240"/>
                    <a:pt x="43464" y="18563"/>
                    <a:pt x="46423" y="28920"/>
                  </a:cubicBezTo>
                  <a:cubicBezTo>
                    <a:pt x="51047" y="45566"/>
                    <a:pt x="46608" y="61842"/>
                    <a:pt x="36436" y="65356"/>
                  </a:cubicBezTo>
                  <a:cubicBezTo>
                    <a:pt x="35217" y="65741"/>
                    <a:pt x="33955" y="65925"/>
                    <a:pt x="32686" y="65925"/>
                  </a:cubicBezTo>
                  <a:cubicBezTo>
                    <a:pt x="30295" y="65925"/>
                    <a:pt x="27883" y="65269"/>
                    <a:pt x="25709" y="64061"/>
                  </a:cubicBezTo>
                  <a:cubicBezTo>
                    <a:pt x="18680" y="60362"/>
                    <a:pt x="12762" y="51854"/>
                    <a:pt x="9803" y="41497"/>
                  </a:cubicBezTo>
                  <a:cubicBezTo>
                    <a:pt x="4994" y="24851"/>
                    <a:pt x="9433" y="8576"/>
                    <a:pt x="19605" y="5247"/>
                  </a:cubicBezTo>
                  <a:cubicBezTo>
                    <a:pt x="20992" y="4830"/>
                    <a:pt x="22405" y="4622"/>
                    <a:pt x="23796" y="4622"/>
                  </a:cubicBezTo>
                  <a:close/>
                  <a:moveTo>
                    <a:pt x="23512" y="1"/>
                  </a:moveTo>
                  <a:cubicBezTo>
                    <a:pt x="21696" y="1"/>
                    <a:pt x="19874" y="270"/>
                    <a:pt x="18126" y="808"/>
                  </a:cubicBezTo>
                  <a:cubicBezTo>
                    <a:pt x="5734" y="5062"/>
                    <a:pt x="0" y="23742"/>
                    <a:pt x="5364" y="42792"/>
                  </a:cubicBezTo>
                  <a:cubicBezTo>
                    <a:pt x="8693" y="54259"/>
                    <a:pt x="15536" y="63876"/>
                    <a:pt x="23674" y="68130"/>
                  </a:cubicBezTo>
                  <a:cubicBezTo>
                    <a:pt x="26448" y="69610"/>
                    <a:pt x="29593" y="70534"/>
                    <a:pt x="32737" y="70534"/>
                  </a:cubicBezTo>
                  <a:cubicBezTo>
                    <a:pt x="34586" y="70534"/>
                    <a:pt x="36251" y="70350"/>
                    <a:pt x="37915" y="69795"/>
                  </a:cubicBezTo>
                  <a:cubicBezTo>
                    <a:pt x="50492" y="65541"/>
                    <a:pt x="56225" y="46861"/>
                    <a:pt x="50862" y="27811"/>
                  </a:cubicBezTo>
                  <a:cubicBezTo>
                    <a:pt x="47533" y="16159"/>
                    <a:pt x="40690" y="6726"/>
                    <a:pt x="32552" y="2472"/>
                  </a:cubicBezTo>
                  <a:cubicBezTo>
                    <a:pt x="29845" y="825"/>
                    <a:pt x="26688" y="1"/>
                    <a:pt x="2351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47"/>
            <p:cNvSpPr/>
            <p:nvPr/>
          </p:nvSpPr>
          <p:spPr>
            <a:xfrm>
              <a:off x="5074575" y="1360525"/>
              <a:ext cx="1451900" cy="1735100"/>
            </a:xfrm>
            <a:custGeom>
              <a:avLst/>
              <a:gdLst/>
              <a:ahLst/>
              <a:cxnLst/>
              <a:rect l="l" t="t" r="r" b="b"/>
              <a:pathLst>
                <a:path w="58076" h="69404" extrusionOk="0">
                  <a:moveTo>
                    <a:pt x="34956" y="4671"/>
                  </a:moveTo>
                  <a:cubicBezTo>
                    <a:pt x="36806" y="4671"/>
                    <a:pt x="38470" y="5041"/>
                    <a:pt x="39950" y="5596"/>
                  </a:cubicBezTo>
                  <a:cubicBezTo>
                    <a:pt x="49937" y="10035"/>
                    <a:pt x="52897" y="26680"/>
                    <a:pt x="46793" y="42771"/>
                  </a:cubicBezTo>
                  <a:cubicBezTo>
                    <a:pt x="42909" y="52943"/>
                    <a:pt x="36251" y="60711"/>
                    <a:pt x="29038" y="63671"/>
                  </a:cubicBezTo>
                  <a:cubicBezTo>
                    <a:pt x="27172" y="64456"/>
                    <a:pt x="25201" y="64877"/>
                    <a:pt x="23236" y="64877"/>
                  </a:cubicBezTo>
                  <a:cubicBezTo>
                    <a:pt x="21502" y="64877"/>
                    <a:pt x="19773" y="64549"/>
                    <a:pt x="18126" y="63855"/>
                  </a:cubicBezTo>
                  <a:cubicBezTo>
                    <a:pt x="8138" y="59417"/>
                    <a:pt x="5179" y="42771"/>
                    <a:pt x="11283" y="26680"/>
                  </a:cubicBezTo>
                  <a:cubicBezTo>
                    <a:pt x="15167" y="16693"/>
                    <a:pt x="21825" y="8925"/>
                    <a:pt x="29038" y="5781"/>
                  </a:cubicBezTo>
                  <a:cubicBezTo>
                    <a:pt x="30887" y="5041"/>
                    <a:pt x="32922" y="4671"/>
                    <a:pt x="34956" y="4671"/>
                  </a:cubicBezTo>
                  <a:close/>
                  <a:moveTo>
                    <a:pt x="34494" y="1"/>
                  </a:moveTo>
                  <a:cubicBezTo>
                    <a:pt x="31997" y="1"/>
                    <a:pt x="29500" y="510"/>
                    <a:pt x="27188" y="1527"/>
                  </a:cubicBezTo>
                  <a:cubicBezTo>
                    <a:pt x="18866" y="5041"/>
                    <a:pt x="11283" y="13734"/>
                    <a:pt x="7029" y="25016"/>
                  </a:cubicBezTo>
                  <a:cubicBezTo>
                    <a:pt x="1" y="43326"/>
                    <a:pt x="4070" y="62561"/>
                    <a:pt x="16091" y="67924"/>
                  </a:cubicBezTo>
                  <a:cubicBezTo>
                    <a:pt x="18311" y="69034"/>
                    <a:pt x="20715" y="69404"/>
                    <a:pt x="23120" y="69404"/>
                  </a:cubicBezTo>
                  <a:cubicBezTo>
                    <a:pt x="25709" y="69404"/>
                    <a:pt x="28298" y="68849"/>
                    <a:pt x="30703" y="67924"/>
                  </a:cubicBezTo>
                  <a:cubicBezTo>
                    <a:pt x="39025" y="64410"/>
                    <a:pt x="46608" y="55718"/>
                    <a:pt x="51047" y="44436"/>
                  </a:cubicBezTo>
                  <a:cubicBezTo>
                    <a:pt x="58075" y="26125"/>
                    <a:pt x="53821" y="6890"/>
                    <a:pt x="41800" y="1527"/>
                  </a:cubicBezTo>
                  <a:cubicBezTo>
                    <a:pt x="39488" y="510"/>
                    <a:pt x="36991" y="1"/>
                    <a:pt x="3449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47"/>
            <p:cNvSpPr/>
            <p:nvPr/>
          </p:nvSpPr>
          <p:spPr>
            <a:xfrm>
              <a:off x="3835400" y="236425"/>
              <a:ext cx="1405650" cy="1768000"/>
            </a:xfrm>
            <a:custGeom>
              <a:avLst/>
              <a:gdLst/>
              <a:ahLst/>
              <a:cxnLst/>
              <a:rect l="l" t="t" r="r" b="b"/>
              <a:pathLst>
                <a:path w="56226" h="70720" extrusionOk="0">
                  <a:moveTo>
                    <a:pt x="32737" y="4692"/>
                  </a:moveTo>
                  <a:cubicBezTo>
                    <a:pt x="34032" y="4692"/>
                    <a:pt x="35326" y="4877"/>
                    <a:pt x="36436" y="5432"/>
                  </a:cubicBezTo>
                  <a:cubicBezTo>
                    <a:pt x="46608" y="8761"/>
                    <a:pt x="51047" y="25036"/>
                    <a:pt x="46423" y="41682"/>
                  </a:cubicBezTo>
                  <a:cubicBezTo>
                    <a:pt x="43464" y="52039"/>
                    <a:pt x="37361" y="60547"/>
                    <a:pt x="30333" y="64246"/>
                  </a:cubicBezTo>
                  <a:cubicBezTo>
                    <a:pt x="28284" y="65451"/>
                    <a:pt x="25922" y="66028"/>
                    <a:pt x="23501" y="66028"/>
                  </a:cubicBezTo>
                  <a:cubicBezTo>
                    <a:pt x="22206" y="66028"/>
                    <a:pt x="20895" y="65863"/>
                    <a:pt x="19606" y="65541"/>
                  </a:cubicBezTo>
                  <a:cubicBezTo>
                    <a:pt x="9433" y="62027"/>
                    <a:pt x="5179" y="45751"/>
                    <a:pt x="9803" y="29105"/>
                  </a:cubicBezTo>
                  <a:cubicBezTo>
                    <a:pt x="12762" y="18748"/>
                    <a:pt x="18681" y="10425"/>
                    <a:pt x="25709" y="6541"/>
                  </a:cubicBezTo>
                  <a:cubicBezTo>
                    <a:pt x="27928" y="5432"/>
                    <a:pt x="30333" y="4877"/>
                    <a:pt x="32737" y="4692"/>
                  </a:cubicBezTo>
                  <a:close/>
                  <a:moveTo>
                    <a:pt x="32633" y="1"/>
                  </a:moveTo>
                  <a:cubicBezTo>
                    <a:pt x="29463" y="1"/>
                    <a:pt x="26381" y="825"/>
                    <a:pt x="23674" y="2472"/>
                  </a:cubicBezTo>
                  <a:cubicBezTo>
                    <a:pt x="15537" y="6726"/>
                    <a:pt x="8693" y="16344"/>
                    <a:pt x="5364" y="27811"/>
                  </a:cubicBezTo>
                  <a:cubicBezTo>
                    <a:pt x="1" y="46676"/>
                    <a:pt x="5734" y="65726"/>
                    <a:pt x="18126" y="69795"/>
                  </a:cubicBezTo>
                  <a:cubicBezTo>
                    <a:pt x="19975" y="70350"/>
                    <a:pt x="21640" y="70719"/>
                    <a:pt x="23490" y="70719"/>
                  </a:cubicBezTo>
                  <a:cubicBezTo>
                    <a:pt x="26634" y="70719"/>
                    <a:pt x="29778" y="69795"/>
                    <a:pt x="32552" y="68315"/>
                  </a:cubicBezTo>
                  <a:cubicBezTo>
                    <a:pt x="40690" y="63876"/>
                    <a:pt x="47533" y="54444"/>
                    <a:pt x="50862" y="42792"/>
                  </a:cubicBezTo>
                  <a:cubicBezTo>
                    <a:pt x="56226" y="23927"/>
                    <a:pt x="50492" y="5062"/>
                    <a:pt x="38101" y="808"/>
                  </a:cubicBezTo>
                  <a:cubicBezTo>
                    <a:pt x="36285" y="270"/>
                    <a:pt x="34444" y="1"/>
                    <a:pt x="32633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4" name="Google Shape;564;p47"/>
          <p:cNvGrpSpPr/>
          <p:nvPr/>
        </p:nvGrpSpPr>
        <p:grpSpPr>
          <a:xfrm rot="254532" flipH="1">
            <a:off x="8239860" y="4331721"/>
            <a:ext cx="411797" cy="372234"/>
            <a:chOff x="885425" y="236425"/>
            <a:chExt cx="5641050" cy="5099100"/>
          </a:xfrm>
        </p:grpSpPr>
        <p:sp>
          <p:nvSpPr>
            <p:cNvPr id="565" name="Google Shape;565;p47"/>
            <p:cNvSpPr/>
            <p:nvPr/>
          </p:nvSpPr>
          <p:spPr>
            <a:xfrm>
              <a:off x="1731575" y="2110750"/>
              <a:ext cx="3944125" cy="3224775"/>
            </a:xfrm>
            <a:custGeom>
              <a:avLst/>
              <a:gdLst/>
              <a:ahLst/>
              <a:cxnLst/>
              <a:rect l="l" t="t" r="r" b="b"/>
              <a:pathLst>
                <a:path w="157765" h="128991" extrusionOk="0">
                  <a:moveTo>
                    <a:pt x="82674" y="4439"/>
                  </a:moveTo>
                  <a:cubicBezTo>
                    <a:pt x="83229" y="4439"/>
                    <a:pt x="83784" y="4624"/>
                    <a:pt x="84339" y="4624"/>
                  </a:cubicBezTo>
                  <a:cubicBezTo>
                    <a:pt x="103019" y="6844"/>
                    <a:pt x="122254" y="20900"/>
                    <a:pt x="134275" y="41060"/>
                  </a:cubicBezTo>
                  <a:cubicBezTo>
                    <a:pt x="152586" y="71946"/>
                    <a:pt x="149441" y="107827"/>
                    <a:pt x="127247" y="121144"/>
                  </a:cubicBezTo>
                  <a:cubicBezTo>
                    <a:pt x="123531" y="123340"/>
                    <a:pt x="119698" y="124147"/>
                    <a:pt x="115644" y="124147"/>
                  </a:cubicBezTo>
                  <a:cubicBezTo>
                    <a:pt x="110822" y="124147"/>
                    <a:pt x="105686" y="123005"/>
                    <a:pt x="100060" y="121698"/>
                  </a:cubicBezTo>
                  <a:cubicBezTo>
                    <a:pt x="93216" y="119756"/>
                    <a:pt x="86096" y="118785"/>
                    <a:pt x="78975" y="118785"/>
                  </a:cubicBezTo>
                  <a:cubicBezTo>
                    <a:pt x="71854" y="118785"/>
                    <a:pt x="64734" y="119756"/>
                    <a:pt x="57891" y="121698"/>
                  </a:cubicBezTo>
                  <a:cubicBezTo>
                    <a:pt x="52364" y="123005"/>
                    <a:pt x="47220" y="124147"/>
                    <a:pt x="42369" y="124147"/>
                  </a:cubicBezTo>
                  <a:cubicBezTo>
                    <a:pt x="38291" y="124147"/>
                    <a:pt x="34420" y="123340"/>
                    <a:pt x="30703" y="121144"/>
                  </a:cubicBezTo>
                  <a:cubicBezTo>
                    <a:pt x="8509" y="107827"/>
                    <a:pt x="5365" y="71946"/>
                    <a:pt x="23860" y="41060"/>
                  </a:cubicBezTo>
                  <a:cubicBezTo>
                    <a:pt x="35881" y="20900"/>
                    <a:pt x="54931" y="6844"/>
                    <a:pt x="73612" y="4624"/>
                  </a:cubicBezTo>
                  <a:cubicBezTo>
                    <a:pt x="74166" y="4439"/>
                    <a:pt x="74906" y="4439"/>
                    <a:pt x="75461" y="4439"/>
                  </a:cubicBezTo>
                  <a:close/>
                  <a:moveTo>
                    <a:pt x="75091" y="0"/>
                  </a:moveTo>
                  <a:lnTo>
                    <a:pt x="73057" y="185"/>
                  </a:lnTo>
                  <a:cubicBezTo>
                    <a:pt x="52897" y="2590"/>
                    <a:pt x="32552" y="17571"/>
                    <a:pt x="19791" y="38840"/>
                  </a:cubicBezTo>
                  <a:cubicBezTo>
                    <a:pt x="1" y="71946"/>
                    <a:pt x="3885" y="110786"/>
                    <a:pt x="28299" y="125212"/>
                  </a:cubicBezTo>
                  <a:cubicBezTo>
                    <a:pt x="32285" y="127639"/>
                    <a:pt x="36760" y="128929"/>
                    <a:pt x="41265" y="128929"/>
                  </a:cubicBezTo>
                  <a:cubicBezTo>
                    <a:pt x="41566" y="128929"/>
                    <a:pt x="41868" y="128923"/>
                    <a:pt x="42170" y="128912"/>
                  </a:cubicBezTo>
                  <a:cubicBezTo>
                    <a:pt x="47718" y="128727"/>
                    <a:pt x="53267" y="127802"/>
                    <a:pt x="58815" y="126507"/>
                  </a:cubicBezTo>
                  <a:cubicBezTo>
                    <a:pt x="65289" y="124658"/>
                    <a:pt x="72132" y="123733"/>
                    <a:pt x="78975" y="123548"/>
                  </a:cubicBezTo>
                  <a:cubicBezTo>
                    <a:pt x="85818" y="123733"/>
                    <a:pt x="92477" y="124658"/>
                    <a:pt x="99135" y="126507"/>
                  </a:cubicBezTo>
                  <a:cubicBezTo>
                    <a:pt x="104789" y="127774"/>
                    <a:pt x="110237" y="128990"/>
                    <a:pt x="115562" y="128990"/>
                  </a:cubicBezTo>
                  <a:cubicBezTo>
                    <a:pt x="120339" y="128990"/>
                    <a:pt x="125016" y="128011"/>
                    <a:pt x="129652" y="125212"/>
                  </a:cubicBezTo>
                  <a:cubicBezTo>
                    <a:pt x="154065" y="110786"/>
                    <a:pt x="157764" y="71946"/>
                    <a:pt x="138159" y="38840"/>
                  </a:cubicBezTo>
                  <a:cubicBezTo>
                    <a:pt x="125398" y="17571"/>
                    <a:pt x="104868" y="2590"/>
                    <a:pt x="84709" y="185"/>
                  </a:cubicBezTo>
                  <a:lnTo>
                    <a:pt x="82859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47"/>
            <p:cNvSpPr/>
            <p:nvPr/>
          </p:nvSpPr>
          <p:spPr>
            <a:xfrm>
              <a:off x="885425" y="1359950"/>
              <a:ext cx="1447275" cy="1735700"/>
            </a:xfrm>
            <a:custGeom>
              <a:avLst/>
              <a:gdLst/>
              <a:ahLst/>
              <a:cxnLst/>
              <a:rect l="l" t="t" r="r" b="b"/>
              <a:pathLst>
                <a:path w="57891" h="69428" extrusionOk="0">
                  <a:moveTo>
                    <a:pt x="22935" y="4694"/>
                  </a:moveTo>
                  <a:cubicBezTo>
                    <a:pt x="24969" y="4694"/>
                    <a:pt x="27004" y="5064"/>
                    <a:pt x="28853" y="5804"/>
                  </a:cubicBezTo>
                  <a:cubicBezTo>
                    <a:pt x="36066" y="8948"/>
                    <a:pt x="42725" y="16716"/>
                    <a:pt x="46609" y="26703"/>
                  </a:cubicBezTo>
                  <a:cubicBezTo>
                    <a:pt x="52712" y="42794"/>
                    <a:pt x="49753" y="59440"/>
                    <a:pt x="39950" y="63878"/>
                  </a:cubicBezTo>
                  <a:cubicBezTo>
                    <a:pt x="38303" y="64572"/>
                    <a:pt x="36533" y="64900"/>
                    <a:pt x="34775" y="64900"/>
                  </a:cubicBezTo>
                  <a:cubicBezTo>
                    <a:pt x="32783" y="64900"/>
                    <a:pt x="30806" y="64479"/>
                    <a:pt x="29038" y="63694"/>
                  </a:cubicBezTo>
                  <a:cubicBezTo>
                    <a:pt x="21640" y="60549"/>
                    <a:pt x="14982" y="52781"/>
                    <a:pt x="11283" y="42794"/>
                  </a:cubicBezTo>
                  <a:cubicBezTo>
                    <a:pt x="5180" y="26888"/>
                    <a:pt x="8139" y="10058"/>
                    <a:pt x="17941" y="5619"/>
                  </a:cubicBezTo>
                  <a:cubicBezTo>
                    <a:pt x="19421" y="5064"/>
                    <a:pt x="21270" y="4694"/>
                    <a:pt x="22935" y="4694"/>
                  </a:cubicBezTo>
                  <a:close/>
                  <a:moveTo>
                    <a:pt x="23197" y="0"/>
                  </a:moveTo>
                  <a:cubicBezTo>
                    <a:pt x="20782" y="0"/>
                    <a:pt x="18348" y="462"/>
                    <a:pt x="16092" y="1365"/>
                  </a:cubicBezTo>
                  <a:cubicBezTo>
                    <a:pt x="4070" y="6913"/>
                    <a:pt x="1" y="26148"/>
                    <a:pt x="6844" y="44459"/>
                  </a:cubicBezTo>
                  <a:cubicBezTo>
                    <a:pt x="11098" y="55741"/>
                    <a:pt x="18681" y="64433"/>
                    <a:pt x="27189" y="67947"/>
                  </a:cubicBezTo>
                  <a:cubicBezTo>
                    <a:pt x="29593" y="68872"/>
                    <a:pt x="32182" y="69427"/>
                    <a:pt x="34957" y="69427"/>
                  </a:cubicBezTo>
                  <a:cubicBezTo>
                    <a:pt x="37361" y="69427"/>
                    <a:pt x="39580" y="69057"/>
                    <a:pt x="41800" y="67947"/>
                  </a:cubicBezTo>
                  <a:cubicBezTo>
                    <a:pt x="53822" y="62584"/>
                    <a:pt x="57891" y="43349"/>
                    <a:pt x="50862" y="25039"/>
                  </a:cubicBezTo>
                  <a:cubicBezTo>
                    <a:pt x="46609" y="13757"/>
                    <a:pt x="39026" y="5064"/>
                    <a:pt x="30518" y="1550"/>
                  </a:cubicBezTo>
                  <a:cubicBezTo>
                    <a:pt x="28246" y="508"/>
                    <a:pt x="25731" y="0"/>
                    <a:pt x="2319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47"/>
            <p:cNvSpPr/>
            <p:nvPr/>
          </p:nvSpPr>
          <p:spPr>
            <a:xfrm>
              <a:off x="2170850" y="241050"/>
              <a:ext cx="1405650" cy="1763375"/>
            </a:xfrm>
            <a:custGeom>
              <a:avLst/>
              <a:gdLst/>
              <a:ahLst/>
              <a:cxnLst/>
              <a:rect l="l" t="t" r="r" b="b"/>
              <a:pathLst>
                <a:path w="56226" h="70535" extrusionOk="0">
                  <a:moveTo>
                    <a:pt x="23796" y="4622"/>
                  </a:moveTo>
                  <a:cubicBezTo>
                    <a:pt x="26113" y="4622"/>
                    <a:pt x="28367" y="5200"/>
                    <a:pt x="30332" y="6356"/>
                  </a:cubicBezTo>
                  <a:cubicBezTo>
                    <a:pt x="37545" y="10240"/>
                    <a:pt x="43464" y="18563"/>
                    <a:pt x="46423" y="28920"/>
                  </a:cubicBezTo>
                  <a:cubicBezTo>
                    <a:pt x="51047" y="45566"/>
                    <a:pt x="46608" y="61842"/>
                    <a:pt x="36436" y="65356"/>
                  </a:cubicBezTo>
                  <a:cubicBezTo>
                    <a:pt x="35217" y="65741"/>
                    <a:pt x="33955" y="65925"/>
                    <a:pt x="32686" y="65925"/>
                  </a:cubicBezTo>
                  <a:cubicBezTo>
                    <a:pt x="30295" y="65925"/>
                    <a:pt x="27883" y="65269"/>
                    <a:pt x="25709" y="64061"/>
                  </a:cubicBezTo>
                  <a:cubicBezTo>
                    <a:pt x="18680" y="60362"/>
                    <a:pt x="12762" y="51854"/>
                    <a:pt x="9803" y="41497"/>
                  </a:cubicBezTo>
                  <a:cubicBezTo>
                    <a:pt x="4994" y="24851"/>
                    <a:pt x="9433" y="8576"/>
                    <a:pt x="19605" y="5247"/>
                  </a:cubicBezTo>
                  <a:cubicBezTo>
                    <a:pt x="20992" y="4830"/>
                    <a:pt x="22405" y="4622"/>
                    <a:pt x="23796" y="4622"/>
                  </a:cubicBezTo>
                  <a:close/>
                  <a:moveTo>
                    <a:pt x="23512" y="1"/>
                  </a:moveTo>
                  <a:cubicBezTo>
                    <a:pt x="21696" y="1"/>
                    <a:pt x="19874" y="270"/>
                    <a:pt x="18126" y="808"/>
                  </a:cubicBezTo>
                  <a:cubicBezTo>
                    <a:pt x="5734" y="5062"/>
                    <a:pt x="0" y="23742"/>
                    <a:pt x="5364" y="42792"/>
                  </a:cubicBezTo>
                  <a:cubicBezTo>
                    <a:pt x="8693" y="54259"/>
                    <a:pt x="15536" y="63876"/>
                    <a:pt x="23674" y="68130"/>
                  </a:cubicBezTo>
                  <a:cubicBezTo>
                    <a:pt x="26448" y="69610"/>
                    <a:pt x="29593" y="70534"/>
                    <a:pt x="32737" y="70534"/>
                  </a:cubicBezTo>
                  <a:cubicBezTo>
                    <a:pt x="34586" y="70534"/>
                    <a:pt x="36251" y="70350"/>
                    <a:pt x="37915" y="69795"/>
                  </a:cubicBezTo>
                  <a:cubicBezTo>
                    <a:pt x="50492" y="65541"/>
                    <a:pt x="56225" y="46861"/>
                    <a:pt x="50862" y="27811"/>
                  </a:cubicBezTo>
                  <a:cubicBezTo>
                    <a:pt x="47533" y="16159"/>
                    <a:pt x="40690" y="6726"/>
                    <a:pt x="32552" y="2472"/>
                  </a:cubicBezTo>
                  <a:cubicBezTo>
                    <a:pt x="29845" y="825"/>
                    <a:pt x="26688" y="1"/>
                    <a:pt x="2351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47"/>
            <p:cNvSpPr/>
            <p:nvPr/>
          </p:nvSpPr>
          <p:spPr>
            <a:xfrm>
              <a:off x="5074575" y="1360525"/>
              <a:ext cx="1451900" cy="1735100"/>
            </a:xfrm>
            <a:custGeom>
              <a:avLst/>
              <a:gdLst/>
              <a:ahLst/>
              <a:cxnLst/>
              <a:rect l="l" t="t" r="r" b="b"/>
              <a:pathLst>
                <a:path w="58076" h="69404" extrusionOk="0">
                  <a:moveTo>
                    <a:pt x="34956" y="4671"/>
                  </a:moveTo>
                  <a:cubicBezTo>
                    <a:pt x="36806" y="4671"/>
                    <a:pt x="38470" y="5041"/>
                    <a:pt x="39950" y="5596"/>
                  </a:cubicBezTo>
                  <a:cubicBezTo>
                    <a:pt x="49937" y="10035"/>
                    <a:pt x="52897" y="26680"/>
                    <a:pt x="46793" y="42771"/>
                  </a:cubicBezTo>
                  <a:cubicBezTo>
                    <a:pt x="42909" y="52943"/>
                    <a:pt x="36251" y="60711"/>
                    <a:pt x="29038" y="63671"/>
                  </a:cubicBezTo>
                  <a:cubicBezTo>
                    <a:pt x="27172" y="64456"/>
                    <a:pt x="25201" y="64877"/>
                    <a:pt x="23236" y="64877"/>
                  </a:cubicBezTo>
                  <a:cubicBezTo>
                    <a:pt x="21502" y="64877"/>
                    <a:pt x="19773" y="64549"/>
                    <a:pt x="18126" y="63855"/>
                  </a:cubicBezTo>
                  <a:cubicBezTo>
                    <a:pt x="8138" y="59417"/>
                    <a:pt x="5179" y="42771"/>
                    <a:pt x="11283" y="26680"/>
                  </a:cubicBezTo>
                  <a:cubicBezTo>
                    <a:pt x="15167" y="16693"/>
                    <a:pt x="21825" y="8925"/>
                    <a:pt x="29038" y="5781"/>
                  </a:cubicBezTo>
                  <a:cubicBezTo>
                    <a:pt x="30887" y="5041"/>
                    <a:pt x="32922" y="4671"/>
                    <a:pt x="34956" y="4671"/>
                  </a:cubicBezTo>
                  <a:close/>
                  <a:moveTo>
                    <a:pt x="34494" y="1"/>
                  </a:moveTo>
                  <a:cubicBezTo>
                    <a:pt x="31997" y="1"/>
                    <a:pt x="29500" y="510"/>
                    <a:pt x="27188" y="1527"/>
                  </a:cubicBezTo>
                  <a:cubicBezTo>
                    <a:pt x="18866" y="5041"/>
                    <a:pt x="11283" y="13734"/>
                    <a:pt x="7029" y="25016"/>
                  </a:cubicBezTo>
                  <a:cubicBezTo>
                    <a:pt x="1" y="43326"/>
                    <a:pt x="4070" y="62561"/>
                    <a:pt x="16091" y="67924"/>
                  </a:cubicBezTo>
                  <a:cubicBezTo>
                    <a:pt x="18311" y="69034"/>
                    <a:pt x="20715" y="69404"/>
                    <a:pt x="23120" y="69404"/>
                  </a:cubicBezTo>
                  <a:cubicBezTo>
                    <a:pt x="25709" y="69404"/>
                    <a:pt x="28298" y="68849"/>
                    <a:pt x="30703" y="67924"/>
                  </a:cubicBezTo>
                  <a:cubicBezTo>
                    <a:pt x="39025" y="64410"/>
                    <a:pt x="46608" y="55718"/>
                    <a:pt x="51047" y="44436"/>
                  </a:cubicBezTo>
                  <a:cubicBezTo>
                    <a:pt x="58075" y="26125"/>
                    <a:pt x="53821" y="6890"/>
                    <a:pt x="41800" y="1527"/>
                  </a:cubicBezTo>
                  <a:cubicBezTo>
                    <a:pt x="39488" y="510"/>
                    <a:pt x="36991" y="1"/>
                    <a:pt x="3449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47"/>
            <p:cNvSpPr/>
            <p:nvPr/>
          </p:nvSpPr>
          <p:spPr>
            <a:xfrm>
              <a:off x="3835400" y="236425"/>
              <a:ext cx="1405650" cy="1768000"/>
            </a:xfrm>
            <a:custGeom>
              <a:avLst/>
              <a:gdLst/>
              <a:ahLst/>
              <a:cxnLst/>
              <a:rect l="l" t="t" r="r" b="b"/>
              <a:pathLst>
                <a:path w="56226" h="70720" extrusionOk="0">
                  <a:moveTo>
                    <a:pt x="32737" y="4692"/>
                  </a:moveTo>
                  <a:cubicBezTo>
                    <a:pt x="34032" y="4692"/>
                    <a:pt x="35326" y="4877"/>
                    <a:pt x="36436" y="5432"/>
                  </a:cubicBezTo>
                  <a:cubicBezTo>
                    <a:pt x="46608" y="8761"/>
                    <a:pt x="51047" y="25036"/>
                    <a:pt x="46423" y="41682"/>
                  </a:cubicBezTo>
                  <a:cubicBezTo>
                    <a:pt x="43464" y="52039"/>
                    <a:pt x="37361" y="60547"/>
                    <a:pt x="30333" y="64246"/>
                  </a:cubicBezTo>
                  <a:cubicBezTo>
                    <a:pt x="28284" y="65451"/>
                    <a:pt x="25922" y="66028"/>
                    <a:pt x="23501" y="66028"/>
                  </a:cubicBezTo>
                  <a:cubicBezTo>
                    <a:pt x="22206" y="66028"/>
                    <a:pt x="20895" y="65863"/>
                    <a:pt x="19606" y="65541"/>
                  </a:cubicBezTo>
                  <a:cubicBezTo>
                    <a:pt x="9433" y="62027"/>
                    <a:pt x="5179" y="45751"/>
                    <a:pt x="9803" y="29105"/>
                  </a:cubicBezTo>
                  <a:cubicBezTo>
                    <a:pt x="12762" y="18748"/>
                    <a:pt x="18681" y="10425"/>
                    <a:pt x="25709" y="6541"/>
                  </a:cubicBezTo>
                  <a:cubicBezTo>
                    <a:pt x="27928" y="5432"/>
                    <a:pt x="30333" y="4877"/>
                    <a:pt x="32737" y="4692"/>
                  </a:cubicBezTo>
                  <a:close/>
                  <a:moveTo>
                    <a:pt x="32633" y="1"/>
                  </a:moveTo>
                  <a:cubicBezTo>
                    <a:pt x="29463" y="1"/>
                    <a:pt x="26381" y="825"/>
                    <a:pt x="23674" y="2472"/>
                  </a:cubicBezTo>
                  <a:cubicBezTo>
                    <a:pt x="15537" y="6726"/>
                    <a:pt x="8693" y="16344"/>
                    <a:pt x="5364" y="27811"/>
                  </a:cubicBezTo>
                  <a:cubicBezTo>
                    <a:pt x="1" y="46676"/>
                    <a:pt x="5734" y="65726"/>
                    <a:pt x="18126" y="69795"/>
                  </a:cubicBezTo>
                  <a:cubicBezTo>
                    <a:pt x="19975" y="70350"/>
                    <a:pt x="21640" y="70719"/>
                    <a:pt x="23490" y="70719"/>
                  </a:cubicBezTo>
                  <a:cubicBezTo>
                    <a:pt x="26634" y="70719"/>
                    <a:pt x="29778" y="69795"/>
                    <a:pt x="32552" y="68315"/>
                  </a:cubicBezTo>
                  <a:cubicBezTo>
                    <a:pt x="40690" y="63876"/>
                    <a:pt x="47533" y="54444"/>
                    <a:pt x="50862" y="42792"/>
                  </a:cubicBezTo>
                  <a:cubicBezTo>
                    <a:pt x="56226" y="23927"/>
                    <a:pt x="50492" y="5062"/>
                    <a:pt x="38101" y="808"/>
                  </a:cubicBezTo>
                  <a:cubicBezTo>
                    <a:pt x="36285" y="270"/>
                    <a:pt x="34444" y="1"/>
                    <a:pt x="32633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0" name="Google Shape;570;p47"/>
          <p:cNvSpPr/>
          <p:nvPr/>
        </p:nvSpPr>
        <p:spPr>
          <a:xfrm>
            <a:off x="494063" y="1140266"/>
            <a:ext cx="308607" cy="1369915"/>
          </a:xfrm>
          <a:custGeom>
            <a:avLst/>
            <a:gdLst/>
            <a:ahLst/>
            <a:cxnLst/>
            <a:rect l="l" t="t" r="r" b="b"/>
            <a:pathLst>
              <a:path w="42699" h="189542" extrusionOk="0">
                <a:moveTo>
                  <a:pt x="21288" y="1"/>
                </a:moveTo>
                <a:cubicBezTo>
                  <a:pt x="20679" y="1"/>
                  <a:pt x="20071" y="147"/>
                  <a:pt x="19778" y="440"/>
                </a:cubicBezTo>
                <a:lnTo>
                  <a:pt x="1047" y="19232"/>
                </a:lnTo>
                <a:cubicBezTo>
                  <a:pt x="0" y="20279"/>
                  <a:pt x="31" y="20248"/>
                  <a:pt x="1078" y="21358"/>
                </a:cubicBezTo>
                <a:cubicBezTo>
                  <a:pt x="1340" y="21635"/>
                  <a:pt x="1540" y="21773"/>
                  <a:pt x="1744" y="21773"/>
                </a:cubicBezTo>
                <a:cubicBezTo>
                  <a:pt x="1949" y="21773"/>
                  <a:pt x="2157" y="21635"/>
                  <a:pt x="2434" y="21358"/>
                </a:cubicBezTo>
                <a:cubicBezTo>
                  <a:pt x="7979" y="15781"/>
                  <a:pt x="13524" y="10205"/>
                  <a:pt x="19070" y="4629"/>
                </a:cubicBezTo>
                <a:cubicBezTo>
                  <a:pt x="19316" y="4352"/>
                  <a:pt x="19501" y="4075"/>
                  <a:pt x="19686" y="3767"/>
                </a:cubicBezTo>
                <a:lnTo>
                  <a:pt x="20025" y="4013"/>
                </a:lnTo>
                <a:lnTo>
                  <a:pt x="20025" y="188209"/>
                </a:lnTo>
                <a:lnTo>
                  <a:pt x="20025" y="189071"/>
                </a:lnTo>
                <a:cubicBezTo>
                  <a:pt x="20025" y="189226"/>
                  <a:pt x="20025" y="189472"/>
                  <a:pt x="20179" y="189472"/>
                </a:cubicBezTo>
                <a:cubicBezTo>
                  <a:pt x="20533" y="189518"/>
                  <a:pt x="20887" y="189541"/>
                  <a:pt x="21238" y="189541"/>
                </a:cubicBezTo>
                <a:cubicBezTo>
                  <a:pt x="21588" y="189541"/>
                  <a:pt x="21935" y="189518"/>
                  <a:pt x="22274" y="189472"/>
                </a:cubicBezTo>
                <a:cubicBezTo>
                  <a:pt x="22736" y="189380"/>
                  <a:pt x="22489" y="188763"/>
                  <a:pt x="22489" y="188363"/>
                </a:cubicBezTo>
                <a:lnTo>
                  <a:pt x="22489" y="5461"/>
                </a:lnTo>
                <a:lnTo>
                  <a:pt x="22489" y="4506"/>
                </a:lnTo>
                <a:cubicBezTo>
                  <a:pt x="22520" y="4352"/>
                  <a:pt x="22428" y="4106"/>
                  <a:pt x="22643" y="4013"/>
                </a:cubicBezTo>
                <a:cubicBezTo>
                  <a:pt x="22681" y="3999"/>
                  <a:pt x="22715" y="3993"/>
                  <a:pt x="22746" y="3993"/>
                </a:cubicBezTo>
                <a:cubicBezTo>
                  <a:pt x="22919" y="3993"/>
                  <a:pt x="23001" y="4181"/>
                  <a:pt x="23105" y="4260"/>
                </a:cubicBezTo>
                <a:cubicBezTo>
                  <a:pt x="23321" y="4444"/>
                  <a:pt x="23475" y="4629"/>
                  <a:pt x="23660" y="4814"/>
                </a:cubicBezTo>
                <a:cubicBezTo>
                  <a:pt x="29205" y="10359"/>
                  <a:pt x="34750" y="15905"/>
                  <a:pt x="40265" y="21481"/>
                </a:cubicBezTo>
                <a:cubicBezTo>
                  <a:pt x="40537" y="21769"/>
                  <a:pt x="40767" y="21932"/>
                  <a:pt x="40986" y="21932"/>
                </a:cubicBezTo>
                <a:cubicBezTo>
                  <a:pt x="41189" y="21932"/>
                  <a:pt x="41382" y="21792"/>
                  <a:pt x="41590" y="21481"/>
                </a:cubicBezTo>
                <a:cubicBezTo>
                  <a:pt x="41713" y="21327"/>
                  <a:pt x="41836" y="21204"/>
                  <a:pt x="41990" y="21080"/>
                </a:cubicBezTo>
                <a:cubicBezTo>
                  <a:pt x="42699" y="20587"/>
                  <a:pt x="42545" y="20218"/>
                  <a:pt x="41990" y="19694"/>
                </a:cubicBezTo>
                <a:cubicBezTo>
                  <a:pt x="35582" y="13286"/>
                  <a:pt x="29205" y="6878"/>
                  <a:pt x="22797" y="440"/>
                </a:cubicBezTo>
                <a:cubicBezTo>
                  <a:pt x="22505" y="147"/>
                  <a:pt x="21896" y="1"/>
                  <a:pt x="2128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1" name="Google Shape;571;p47"/>
          <p:cNvSpPr/>
          <p:nvPr/>
        </p:nvSpPr>
        <p:spPr>
          <a:xfrm rot="10800000" flipH="1">
            <a:off x="8291438" y="2694125"/>
            <a:ext cx="308607" cy="1369915"/>
          </a:xfrm>
          <a:custGeom>
            <a:avLst/>
            <a:gdLst/>
            <a:ahLst/>
            <a:cxnLst/>
            <a:rect l="l" t="t" r="r" b="b"/>
            <a:pathLst>
              <a:path w="42699" h="189542" extrusionOk="0">
                <a:moveTo>
                  <a:pt x="21288" y="1"/>
                </a:moveTo>
                <a:cubicBezTo>
                  <a:pt x="20679" y="1"/>
                  <a:pt x="20071" y="147"/>
                  <a:pt x="19778" y="440"/>
                </a:cubicBezTo>
                <a:lnTo>
                  <a:pt x="1047" y="19232"/>
                </a:lnTo>
                <a:cubicBezTo>
                  <a:pt x="0" y="20279"/>
                  <a:pt x="31" y="20248"/>
                  <a:pt x="1078" y="21358"/>
                </a:cubicBezTo>
                <a:cubicBezTo>
                  <a:pt x="1340" y="21635"/>
                  <a:pt x="1540" y="21773"/>
                  <a:pt x="1744" y="21773"/>
                </a:cubicBezTo>
                <a:cubicBezTo>
                  <a:pt x="1949" y="21773"/>
                  <a:pt x="2157" y="21635"/>
                  <a:pt x="2434" y="21358"/>
                </a:cubicBezTo>
                <a:cubicBezTo>
                  <a:pt x="7979" y="15781"/>
                  <a:pt x="13524" y="10205"/>
                  <a:pt x="19070" y="4629"/>
                </a:cubicBezTo>
                <a:cubicBezTo>
                  <a:pt x="19316" y="4352"/>
                  <a:pt x="19501" y="4075"/>
                  <a:pt x="19686" y="3767"/>
                </a:cubicBezTo>
                <a:lnTo>
                  <a:pt x="20025" y="4013"/>
                </a:lnTo>
                <a:lnTo>
                  <a:pt x="20025" y="188209"/>
                </a:lnTo>
                <a:lnTo>
                  <a:pt x="20025" y="189071"/>
                </a:lnTo>
                <a:cubicBezTo>
                  <a:pt x="20025" y="189226"/>
                  <a:pt x="20025" y="189472"/>
                  <a:pt x="20179" y="189472"/>
                </a:cubicBezTo>
                <a:cubicBezTo>
                  <a:pt x="20533" y="189518"/>
                  <a:pt x="20887" y="189541"/>
                  <a:pt x="21238" y="189541"/>
                </a:cubicBezTo>
                <a:cubicBezTo>
                  <a:pt x="21588" y="189541"/>
                  <a:pt x="21935" y="189518"/>
                  <a:pt x="22274" y="189472"/>
                </a:cubicBezTo>
                <a:cubicBezTo>
                  <a:pt x="22736" y="189380"/>
                  <a:pt x="22489" y="188763"/>
                  <a:pt x="22489" y="188363"/>
                </a:cubicBezTo>
                <a:lnTo>
                  <a:pt x="22489" y="5461"/>
                </a:lnTo>
                <a:lnTo>
                  <a:pt x="22489" y="4506"/>
                </a:lnTo>
                <a:cubicBezTo>
                  <a:pt x="22520" y="4352"/>
                  <a:pt x="22428" y="4106"/>
                  <a:pt x="22643" y="4013"/>
                </a:cubicBezTo>
                <a:cubicBezTo>
                  <a:pt x="22681" y="3999"/>
                  <a:pt x="22715" y="3993"/>
                  <a:pt x="22746" y="3993"/>
                </a:cubicBezTo>
                <a:cubicBezTo>
                  <a:pt x="22919" y="3993"/>
                  <a:pt x="23001" y="4181"/>
                  <a:pt x="23105" y="4260"/>
                </a:cubicBezTo>
                <a:cubicBezTo>
                  <a:pt x="23321" y="4444"/>
                  <a:pt x="23475" y="4629"/>
                  <a:pt x="23660" y="4814"/>
                </a:cubicBezTo>
                <a:cubicBezTo>
                  <a:pt x="29205" y="10359"/>
                  <a:pt x="34750" y="15905"/>
                  <a:pt x="40265" y="21481"/>
                </a:cubicBezTo>
                <a:cubicBezTo>
                  <a:pt x="40537" y="21769"/>
                  <a:pt x="40767" y="21932"/>
                  <a:pt x="40986" y="21932"/>
                </a:cubicBezTo>
                <a:cubicBezTo>
                  <a:pt x="41189" y="21932"/>
                  <a:pt x="41382" y="21792"/>
                  <a:pt x="41590" y="21481"/>
                </a:cubicBezTo>
                <a:cubicBezTo>
                  <a:pt x="41713" y="21327"/>
                  <a:pt x="41836" y="21204"/>
                  <a:pt x="41990" y="21080"/>
                </a:cubicBezTo>
                <a:cubicBezTo>
                  <a:pt x="42699" y="20587"/>
                  <a:pt x="42545" y="20218"/>
                  <a:pt x="41990" y="19694"/>
                </a:cubicBezTo>
                <a:cubicBezTo>
                  <a:pt x="35582" y="13286"/>
                  <a:pt x="29205" y="6878"/>
                  <a:pt x="22797" y="440"/>
                </a:cubicBezTo>
                <a:cubicBezTo>
                  <a:pt x="22505" y="147"/>
                  <a:pt x="21896" y="1"/>
                  <a:pt x="2128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3" name="Google Shape;573;p47"/>
          <p:cNvSpPr txBox="1">
            <a:spLocks noGrp="1"/>
          </p:cNvSpPr>
          <p:nvPr>
            <p:ph type="body" idx="1"/>
          </p:nvPr>
        </p:nvSpPr>
        <p:spPr>
          <a:xfrm>
            <a:off x="1425700" y="1367868"/>
            <a:ext cx="3996600" cy="169892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/>
              <a:t>El objetivo de este proyecto es  identificar factores que afectan las </a:t>
            </a:r>
            <a:r>
              <a:rPr lang="es-ES" sz="2400" b="1" dirty="0"/>
              <a:t>tasas de adopción </a:t>
            </a:r>
            <a:r>
              <a:rPr lang="es-ES" sz="2400" dirty="0"/>
              <a:t>de perros y gatos en refugios de animales.</a:t>
            </a:r>
          </a:p>
        </p:txBody>
      </p:sp>
      <p:pic>
        <p:nvPicPr>
          <p:cNvPr id="5" name="Picture 4" descr="A cat and a dog&#10;&#10;Description automatically generated with low confidence">
            <a:extLst>
              <a:ext uri="{FF2B5EF4-FFF2-40B4-BE49-F238E27FC236}">
                <a16:creationId xmlns:a16="http://schemas.microsoft.com/office/drawing/2014/main" id="{B055375D-F1D6-E72F-2C22-FD4612E8BC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609" b="5443"/>
          <a:stretch/>
        </p:blipFill>
        <p:spPr>
          <a:xfrm>
            <a:off x="5422300" y="1088537"/>
            <a:ext cx="2019338" cy="296642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52"/>
          <p:cNvSpPr txBox="1">
            <a:spLocks noGrp="1"/>
          </p:cNvSpPr>
          <p:nvPr>
            <p:ph type="title"/>
          </p:nvPr>
        </p:nvSpPr>
        <p:spPr>
          <a:xfrm>
            <a:off x="713225" y="383125"/>
            <a:ext cx="7717500" cy="61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1500"/>
              </a:spcBef>
              <a:spcAft>
                <a:spcPts val="500"/>
              </a:spcAft>
              <a:buNone/>
            </a:pPr>
            <a:r>
              <a:rPr lang="en" dirty="0"/>
              <a:t>FUENTES DE DATOS</a:t>
            </a:r>
            <a:endParaRPr dirty="0"/>
          </a:p>
        </p:txBody>
      </p:sp>
      <p:sp>
        <p:nvSpPr>
          <p:cNvPr id="689" name="Google Shape;689;p52"/>
          <p:cNvSpPr txBox="1">
            <a:spLocks noGrp="1"/>
          </p:cNvSpPr>
          <p:nvPr>
            <p:ph type="body" idx="1"/>
          </p:nvPr>
        </p:nvSpPr>
        <p:spPr>
          <a:xfrm>
            <a:off x="2319300" y="1431802"/>
            <a:ext cx="4505400" cy="283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100"/>
              <a:buFont typeface="Arial"/>
              <a:buNone/>
            </a:pPr>
            <a:r>
              <a:rPr lang="en" sz="2600" dirty="0"/>
              <a:t>La información utilizada para este análisis proviene del refugio de animales </a:t>
            </a:r>
            <a:r>
              <a:rPr lang="en" sz="2600" b="1" dirty="0"/>
              <a:t>Austin Animal Center</a:t>
            </a:r>
            <a:r>
              <a:rPr lang="en" sz="2600" dirty="0"/>
              <a:t> y fue recopilada entre el </a:t>
            </a:r>
            <a:r>
              <a:rPr lang="en" sz="2600" b="1" dirty="0"/>
              <a:t>2013</a:t>
            </a:r>
            <a:r>
              <a:rPr lang="en" sz="2600" dirty="0"/>
              <a:t> y el </a:t>
            </a:r>
            <a:r>
              <a:rPr lang="en" sz="2600" b="1" dirty="0"/>
              <a:t>2021</a:t>
            </a:r>
            <a:r>
              <a:rPr lang="en" sz="2600" dirty="0"/>
              <a:t>.</a:t>
            </a:r>
            <a:endParaRPr sz="2600" dirty="0"/>
          </a:p>
        </p:txBody>
      </p:sp>
      <p:grpSp>
        <p:nvGrpSpPr>
          <p:cNvPr id="690" name="Google Shape;690;p52"/>
          <p:cNvGrpSpPr/>
          <p:nvPr/>
        </p:nvGrpSpPr>
        <p:grpSpPr>
          <a:xfrm rot="292070" flipH="1">
            <a:off x="7453249" y="1926569"/>
            <a:ext cx="412155" cy="372558"/>
            <a:chOff x="885425" y="236425"/>
            <a:chExt cx="5641050" cy="5099100"/>
          </a:xfrm>
        </p:grpSpPr>
        <p:sp>
          <p:nvSpPr>
            <p:cNvPr id="691" name="Google Shape;691;p52"/>
            <p:cNvSpPr/>
            <p:nvPr/>
          </p:nvSpPr>
          <p:spPr>
            <a:xfrm>
              <a:off x="1731575" y="2110750"/>
              <a:ext cx="3944125" cy="3224775"/>
            </a:xfrm>
            <a:custGeom>
              <a:avLst/>
              <a:gdLst/>
              <a:ahLst/>
              <a:cxnLst/>
              <a:rect l="l" t="t" r="r" b="b"/>
              <a:pathLst>
                <a:path w="157765" h="128991" extrusionOk="0">
                  <a:moveTo>
                    <a:pt x="82674" y="4439"/>
                  </a:moveTo>
                  <a:cubicBezTo>
                    <a:pt x="83229" y="4439"/>
                    <a:pt x="83784" y="4624"/>
                    <a:pt x="84339" y="4624"/>
                  </a:cubicBezTo>
                  <a:cubicBezTo>
                    <a:pt x="103019" y="6844"/>
                    <a:pt x="122254" y="20900"/>
                    <a:pt x="134275" y="41060"/>
                  </a:cubicBezTo>
                  <a:cubicBezTo>
                    <a:pt x="152586" y="71946"/>
                    <a:pt x="149441" y="107827"/>
                    <a:pt x="127247" y="121144"/>
                  </a:cubicBezTo>
                  <a:cubicBezTo>
                    <a:pt x="123531" y="123340"/>
                    <a:pt x="119698" y="124147"/>
                    <a:pt x="115644" y="124147"/>
                  </a:cubicBezTo>
                  <a:cubicBezTo>
                    <a:pt x="110822" y="124147"/>
                    <a:pt x="105686" y="123005"/>
                    <a:pt x="100060" y="121698"/>
                  </a:cubicBezTo>
                  <a:cubicBezTo>
                    <a:pt x="93216" y="119756"/>
                    <a:pt x="86096" y="118785"/>
                    <a:pt x="78975" y="118785"/>
                  </a:cubicBezTo>
                  <a:cubicBezTo>
                    <a:pt x="71854" y="118785"/>
                    <a:pt x="64734" y="119756"/>
                    <a:pt x="57891" y="121698"/>
                  </a:cubicBezTo>
                  <a:cubicBezTo>
                    <a:pt x="52364" y="123005"/>
                    <a:pt x="47220" y="124147"/>
                    <a:pt x="42369" y="124147"/>
                  </a:cubicBezTo>
                  <a:cubicBezTo>
                    <a:pt x="38291" y="124147"/>
                    <a:pt x="34420" y="123340"/>
                    <a:pt x="30703" y="121144"/>
                  </a:cubicBezTo>
                  <a:cubicBezTo>
                    <a:pt x="8509" y="107827"/>
                    <a:pt x="5365" y="71946"/>
                    <a:pt x="23860" y="41060"/>
                  </a:cubicBezTo>
                  <a:cubicBezTo>
                    <a:pt x="35881" y="20900"/>
                    <a:pt x="54931" y="6844"/>
                    <a:pt x="73612" y="4624"/>
                  </a:cubicBezTo>
                  <a:cubicBezTo>
                    <a:pt x="74166" y="4439"/>
                    <a:pt x="74906" y="4439"/>
                    <a:pt x="75461" y="4439"/>
                  </a:cubicBezTo>
                  <a:close/>
                  <a:moveTo>
                    <a:pt x="75091" y="0"/>
                  </a:moveTo>
                  <a:lnTo>
                    <a:pt x="73057" y="185"/>
                  </a:lnTo>
                  <a:cubicBezTo>
                    <a:pt x="52897" y="2590"/>
                    <a:pt x="32552" y="17571"/>
                    <a:pt x="19791" y="38840"/>
                  </a:cubicBezTo>
                  <a:cubicBezTo>
                    <a:pt x="1" y="71946"/>
                    <a:pt x="3885" y="110786"/>
                    <a:pt x="28299" y="125212"/>
                  </a:cubicBezTo>
                  <a:cubicBezTo>
                    <a:pt x="32285" y="127639"/>
                    <a:pt x="36760" y="128929"/>
                    <a:pt x="41265" y="128929"/>
                  </a:cubicBezTo>
                  <a:cubicBezTo>
                    <a:pt x="41566" y="128929"/>
                    <a:pt x="41868" y="128923"/>
                    <a:pt x="42170" y="128912"/>
                  </a:cubicBezTo>
                  <a:cubicBezTo>
                    <a:pt x="47718" y="128727"/>
                    <a:pt x="53267" y="127802"/>
                    <a:pt x="58815" y="126507"/>
                  </a:cubicBezTo>
                  <a:cubicBezTo>
                    <a:pt x="65289" y="124658"/>
                    <a:pt x="72132" y="123733"/>
                    <a:pt x="78975" y="123548"/>
                  </a:cubicBezTo>
                  <a:cubicBezTo>
                    <a:pt x="85818" y="123733"/>
                    <a:pt x="92477" y="124658"/>
                    <a:pt x="99135" y="126507"/>
                  </a:cubicBezTo>
                  <a:cubicBezTo>
                    <a:pt x="104789" y="127774"/>
                    <a:pt x="110237" y="128990"/>
                    <a:pt x="115562" y="128990"/>
                  </a:cubicBezTo>
                  <a:cubicBezTo>
                    <a:pt x="120339" y="128990"/>
                    <a:pt x="125016" y="128011"/>
                    <a:pt x="129652" y="125212"/>
                  </a:cubicBezTo>
                  <a:cubicBezTo>
                    <a:pt x="154065" y="110786"/>
                    <a:pt x="157764" y="71946"/>
                    <a:pt x="138159" y="38840"/>
                  </a:cubicBezTo>
                  <a:cubicBezTo>
                    <a:pt x="125398" y="17571"/>
                    <a:pt x="104868" y="2590"/>
                    <a:pt x="84709" y="185"/>
                  </a:cubicBezTo>
                  <a:lnTo>
                    <a:pt x="82859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52"/>
            <p:cNvSpPr/>
            <p:nvPr/>
          </p:nvSpPr>
          <p:spPr>
            <a:xfrm>
              <a:off x="885425" y="1359950"/>
              <a:ext cx="1447275" cy="1735700"/>
            </a:xfrm>
            <a:custGeom>
              <a:avLst/>
              <a:gdLst/>
              <a:ahLst/>
              <a:cxnLst/>
              <a:rect l="l" t="t" r="r" b="b"/>
              <a:pathLst>
                <a:path w="57891" h="69428" extrusionOk="0">
                  <a:moveTo>
                    <a:pt x="22935" y="4694"/>
                  </a:moveTo>
                  <a:cubicBezTo>
                    <a:pt x="24969" y="4694"/>
                    <a:pt x="27004" y="5064"/>
                    <a:pt x="28853" y="5804"/>
                  </a:cubicBezTo>
                  <a:cubicBezTo>
                    <a:pt x="36066" y="8948"/>
                    <a:pt x="42725" y="16716"/>
                    <a:pt x="46609" y="26703"/>
                  </a:cubicBezTo>
                  <a:cubicBezTo>
                    <a:pt x="52712" y="42794"/>
                    <a:pt x="49753" y="59440"/>
                    <a:pt x="39950" y="63878"/>
                  </a:cubicBezTo>
                  <a:cubicBezTo>
                    <a:pt x="38303" y="64572"/>
                    <a:pt x="36533" y="64900"/>
                    <a:pt x="34775" y="64900"/>
                  </a:cubicBezTo>
                  <a:cubicBezTo>
                    <a:pt x="32783" y="64900"/>
                    <a:pt x="30806" y="64479"/>
                    <a:pt x="29038" y="63694"/>
                  </a:cubicBezTo>
                  <a:cubicBezTo>
                    <a:pt x="21640" y="60549"/>
                    <a:pt x="14982" y="52781"/>
                    <a:pt x="11283" y="42794"/>
                  </a:cubicBezTo>
                  <a:cubicBezTo>
                    <a:pt x="5180" y="26888"/>
                    <a:pt x="8139" y="10058"/>
                    <a:pt x="17941" y="5619"/>
                  </a:cubicBezTo>
                  <a:cubicBezTo>
                    <a:pt x="19421" y="5064"/>
                    <a:pt x="21270" y="4694"/>
                    <a:pt x="22935" y="4694"/>
                  </a:cubicBezTo>
                  <a:close/>
                  <a:moveTo>
                    <a:pt x="23197" y="0"/>
                  </a:moveTo>
                  <a:cubicBezTo>
                    <a:pt x="20782" y="0"/>
                    <a:pt x="18348" y="462"/>
                    <a:pt x="16092" y="1365"/>
                  </a:cubicBezTo>
                  <a:cubicBezTo>
                    <a:pt x="4070" y="6913"/>
                    <a:pt x="1" y="26148"/>
                    <a:pt x="6844" y="44459"/>
                  </a:cubicBezTo>
                  <a:cubicBezTo>
                    <a:pt x="11098" y="55741"/>
                    <a:pt x="18681" y="64433"/>
                    <a:pt x="27189" y="67947"/>
                  </a:cubicBezTo>
                  <a:cubicBezTo>
                    <a:pt x="29593" y="68872"/>
                    <a:pt x="32182" y="69427"/>
                    <a:pt x="34957" y="69427"/>
                  </a:cubicBezTo>
                  <a:cubicBezTo>
                    <a:pt x="37361" y="69427"/>
                    <a:pt x="39580" y="69057"/>
                    <a:pt x="41800" y="67947"/>
                  </a:cubicBezTo>
                  <a:cubicBezTo>
                    <a:pt x="53822" y="62584"/>
                    <a:pt x="57891" y="43349"/>
                    <a:pt x="50862" y="25039"/>
                  </a:cubicBezTo>
                  <a:cubicBezTo>
                    <a:pt x="46609" y="13757"/>
                    <a:pt x="39026" y="5064"/>
                    <a:pt x="30518" y="1550"/>
                  </a:cubicBezTo>
                  <a:cubicBezTo>
                    <a:pt x="28246" y="508"/>
                    <a:pt x="25731" y="0"/>
                    <a:pt x="2319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52"/>
            <p:cNvSpPr/>
            <p:nvPr/>
          </p:nvSpPr>
          <p:spPr>
            <a:xfrm>
              <a:off x="2170850" y="241050"/>
              <a:ext cx="1405650" cy="1763375"/>
            </a:xfrm>
            <a:custGeom>
              <a:avLst/>
              <a:gdLst/>
              <a:ahLst/>
              <a:cxnLst/>
              <a:rect l="l" t="t" r="r" b="b"/>
              <a:pathLst>
                <a:path w="56226" h="70535" extrusionOk="0">
                  <a:moveTo>
                    <a:pt x="23796" y="4622"/>
                  </a:moveTo>
                  <a:cubicBezTo>
                    <a:pt x="26113" y="4622"/>
                    <a:pt x="28367" y="5200"/>
                    <a:pt x="30332" y="6356"/>
                  </a:cubicBezTo>
                  <a:cubicBezTo>
                    <a:pt x="37545" y="10240"/>
                    <a:pt x="43464" y="18563"/>
                    <a:pt x="46423" y="28920"/>
                  </a:cubicBezTo>
                  <a:cubicBezTo>
                    <a:pt x="51047" y="45566"/>
                    <a:pt x="46608" y="61842"/>
                    <a:pt x="36436" y="65356"/>
                  </a:cubicBezTo>
                  <a:cubicBezTo>
                    <a:pt x="35217" y="65741"/>
                    <a:pt x="33955" y="65925"/>
                    <a:pt x="32686" y="65925"/>
                  </a:cubicBezTo>
                  <a:cubicBezTo>
                    <a:pt x="30295" y="65925"/>
                    <a:pt x="27883" y="65269"/>
                    <a:pt x="25709" y="64061"/>
                  </a:cubicBezTo>
                  <a:cubicBezTo>
                    <a:pt x="18680" y="60362"/>
                    <a:pt x="12762" y="51854"/>
                    <a:pt x="9803" y="41497"/>
                  </a:cubicBezTo>
                  <a:cubicBezTo>
                    <a:pt x="4994" y="24851"/>
                    <a:pt x="9433" y="8576"/>
                    <a:pt x="19605" y="5247"/>
                  </a:cubicBezTo>
                  <a:cubicBezTo>
                    <a:pt x="20992" y="4830"/>
                    <a:pt x="22405" y="4622"/>
                    <a:pt x="23796" y="4622"/>
                  </a:cubicBezTo>
                  <a:close/>
                  <a:moveTo>
                    <a:pt x="23512" y="1"/>
                  </a:moveTo>
                  <a:cubicBezTo>
                    <a:pt x="21696" y="1"/>
                    <a:pt x="19874" y="270"/>
                    <a:pt x="18126" y="808"/>
                  </a:cubicBezTo>
                  <a:cubicBezTo>
                    <a:pt x="5734" y="5062"/>
                    <a:pt x="0" y="23742"/>
                    <a:pt x="5364" y="42792"/>
                  </a:cubicBezTo>
                  <a:cubicBezTo>
                    <a:pt x="8693" y="54259"/>
                    <a:pt x="15536" y="63876"/>
                    <a:pt x="23674" y="68130"/>
                  </a:cubicBezTo>
                  <a:cubicBezTo>
                    <a:pt x="26448" y="69610"/>
                    <a:pt x="29593" y="70534"/>
                    <a:pt x="32737" y="70534"/>
                  </a:cubicBezTo>
                  <a:cubicBezTo>
                    <a:pt x="34586" y="70534"/>
                    <a:pt x="36251" y="70350"/>
                    <a:pt x="37915" y="69795"/>
                  </a:cubicBezTo>
                  <a:cubicBezTo>
                    <a:pt x="50492" y="65541"/>
                    <a:pt x="56225" y="46861"/>
                    <a:pt x="50862" y="27811"/>
                  </a:cubicBezTo>
                  <a:cubicBezTo>
                    <a:pt x="47533" y="16159"/>
                    <a:pt x="40690" y="6726"/>
                    <a:pt x="32552" y="2472"/>
                  </a:cubicBezTo>
                  <a:cubicBezTo>
                    <a:pt x="29845" y="825"/>
                    <a:pt x="26688" y="1"/>
                    <a:pt x="2351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52"/>
            <p:cNvSpPr/>
            <p:nvPr/>
          </p:nvSpPr>
          <p:spPr>
            <a:xfrm>
              <a:off x="5074575" y="1360525"/>
              <a:ext cx="1451900" cy="1735100"/>
            </a:xfrm>
            <a:custGeom>
              <a:avLst/>
              <a:gdLst/>
              <a:ahLst/>
              <a:cxnLst/>
              <a:rect l="l" t="t" r="r" b="b"/>
              <a:pathLst>
                <a:path w="58076" h="69404" extrusionOk="0">
                  <a:moveTo>
                    <a:pt x="34956" y="4671"/>
                  </a:moveTo>
                  <a:cubicBezTo>
                    <a:pt x="36806" y="4671"/>
                    <a:pt x="38470" y="5041"/>
                    <a:pt x="39950" y="5596"/>
                  </a:cubicBezTo>
                  <a:cubicBezTo>
                    <a:pt x="49937" y="10035"/>
                    <a:pt x="52897" y="26680"/>
                    <a:pt x="46793" y="42771"/>
                  </a:cubicBezTo>
                  <a:cubicBezTo>
                    <a:pt x="42909" y="52943"/>
                    <a:pt x="36251" y="60711"/>
                    <a:pt x="29038" y="63671"/>
                  </a:cubicBezTo>
                  <a:cubicBezTo>
                    <a:pt x="27172" y="64456"/>
                    <a:pt x="25201" y="64877"/>
                    <a:pt x="23236" y="64877"/>
                  </a:cubicBezTo>
                  <a:cubicBezTo>
                    <a:pt x="21502" y="64877"/>
                    <a:pt x="19773" y="64549"/>
                    <a:pt x="18126" y="63855"/>
                  </a:cubicBezTo>
                  <a:cubicBezTo>
                    <a:pt x="8138" y="59417"/>
                    <a:pt x="5179" y="42771"/>
                    <a:pt x="11283" y="26680"/>
                  </a:cubicBezTo>
                  <a:cubicBezTo>
                    <a:pt x="15167" y="16693"/>
                    <a:pt x="21825" y="8925"/>
                    <a:pt x="29038" y="5781"/>
                  </a:cubicBezTo>
                  <a:cubicBezTo>
                    <a:pt x="30887" y="5041"/>
                    <a:pt x="32922" y="4671"/>
                    <a:pt x="34956" y="4671"/>
                  </a:cubicBezTo>
                  <a:close/>
                  <a:moveTo>
                    <a:pt x="34494" y="1"/>
                  </a:moveTo>
                  <a:cubicBezTo>
                    <a:pt x="31997" y="1"/>
                    <a:pt x="29500" y="510"/>
                    <a:pt x="27188" y="1527"/>
                  </a:cubicBezTo>
                  <a:cubicBezTo>
                    <a:pt x="18866" y="5041"/>
                    <a:pt x="11283" y="13734"/>
                    <a:pt x="7029" y="25016"/>
                  </a:cubicBezTo>
                  <a:cubicBezTo>
                    <a:pt x="1" y="43326"/>
                    <a:pt x="4070" y="62561"/>
                    <a:pt x="16091" y="67924"/>
                  </a:cubicBezTo>
                  <a:cubicBezTo>
                    <a:pt x="18311" y="69034"/>
                    <a:pt x="20715" y="69404"/>
                    <a:pt x="23120" y="69404"/>
                  </a:cubicBezTo>
                  <a:cubicBezTo>
                    <a:pt x="25709" y="69404"/>
                    <a:pt x="28298" y="68849"/>
                    <a:pt x="30703" y="67924"/>
                  </a:cubicBezTo>
                  <a:cubicBezTo>
                    <a:pt x="39025" y="64410"/>
                    <a:pt x="46608" y="55718"/>
                    <a:pt x="51047" y="44436"/>
                  </a:cubicBezTo>
                  <a:cubicBezTo>
                    <a:pt x="58075" y="26125"/>
                    <a:pt x="53821" y="6890"/>
                    <a:pt x="41800" y="1527"/>
                  </a:cubicBezTo>
                  <a:cubicBezTo>
                    <a:pt x="39488" y="510"/>
                    <a:pt x="36991" y="1"/>
                    <a:pt x="3449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52"/>
            <p:cNvSpPr/>
            <p:nvPr/>
          </p:nvSpPr>
          <p:spPr>
            <a:xfrm>
              <a:off x="3835400" y="236425"/>
              <a:ext cx="1405650" cy="1768000"/>
            </a:xfrm>
            <a:custGeom>
              <a:avLst/>
              <a:gdLst/>
              <a:ahLst/>
              <a:cxnLst/>
              <a:rect l="l" t="t" r="r" b="b"/>
              <a:pathLst>
                <a:path w="56226" h="70720" extrusionOk="0">
                  <a:moveTo>
                    <a:pt x="32737" y="4692"/>
                  </a:moveTo>
                  <a:cubicBezTo>
                    <a:pt x="34032" y="4692"/>
                    <a:pt x="35326" y="4877"/>
                    <a:pt x="36436" y="5432"/>
                  </a:cubicBezTo>
                  <a:cubicBezTo>
                    <a:pt x="46608" y="8761"/>
                    <a:pt x="51047" y="25036"/>
                    <a:pt x="46423" y="41682"/>
                  </a:cubicBezTo>
                  <a:cubicBezTo>
                    <a:pt x="43464" y="52039"/>
                    <a:pt x="37361" y="60547"/>
                    <a:pt x="30333" y="64246"/>
                  </a:cubicBezTo>
                  <a:cubicBezTo>
                    <a:pt x="28284" y="65451"/>
                    <a:pt x="25922" y="66028"/>
                    <a:pt x="23501" y="66028"/>
                  </a:cubicBezTo>
                  <a:cubicBezTo>
                    <a:pt x="22206" y="66028"/>
                    <a:pt x="20895" y="65863"/>
                    <a:pt x="19606" y="65541"/>
                  </a:cubicBezTo>
                  <a:cubicBezTo>
                    <a:pt x="9433" y="62027"/>
                    <a:pt x="5179" y="45751"/>
                    <a:pt x="9803" y="29105"/>
                  </a:cubicBezTo>
                  <a:cubicBezTo>
                    <a:pt x="12762" y="18748"/>
                    <a:pt x="18681" y="10425"/>
                    <a:pt x="25709" y="6541"/>
                  </a:cubicBezTo>
                  <a:cubicBezTo>
                    <a:pt x="27928" y="5432"/>
                    <a:pt x="30333" y="4877"/>
                    <a:pt x="32737" y="4692"/>
                  </a:cubicBezTo>
                  <a:close/>
                  <a:moveTo>
                    <a:pt x="32633" y="1"/>
                  </a:moveTo>
                  <a:cubicBezTo>
                    <a:pt x="29463" y="1"/>
                    <a:pt x="26381" y="825"/>
                    <a:pt x="23674" y="2472"/>
                  </a:cubicBezTo>
                  <a:cubicBezTo>
                    <a:pt x="15537" y="6726"/>
                    <a:pt x="8693" y="16344"/>
                    <a:pt x="5364" y="27811"/>
                  </a:cubicBezTo>
                  <a:cubicBezTo>
                    <a:pt x="1" y="46676"/>
                    <a:pt x="5734" y="65726"/>
                    <a:pt x="18126" y="69795"/>
                  </a:cubicBezTo>
                  <a:cubicBezTo>
                    <a:pt x="19975" y="70350"/>
                    <a:pt x="21640" y="70719"/>
                    <a:pt x="23490" y="70719"/>
                  </a:cubicBezTo>
                  <a:cubicBezTo>
                    <a:pt x="26634" y="70719"/>
                    <a:pt x="29778" y="69795"/>
                    <a:pt x="32552" y="68315"/>
                  </a:cubicBezTo>
                  <a:cubicBezTo>
                    <a:pt x="40690" y="63876"/>
                    <a:pt x="47533" y="54444"/>
                    <a:pt x="50862" y="42792"/>
                  </a:cubicBezTo>
                  <a:cubicBezTo>
                    <a:pt x="56226" y="23927"/>
                    <a:pt x="50492" y="5062"/>
                    <a:pt x="38101" y="808"/>
                  </a:cubicBezTo>
                  <a:cubicBezTo>
                    <a:pt x="36285" y="270"/>
                    <a:pt x="34444" y="1"/>
                    <a:pt x="32633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6" name="Google Shape;696;p52"/>
          <p:cNvGrpSpPr/>
          <p:nvPr/>
        </p:nvGrpSpPr>
        <p:grpSpPr>
          <a:xfrm rot="254532" flipH="1">
            <a:off x="1276735" y="3606831"/>
            <a:ext cx="411797" cy="372234"/>
            <a:chOff x="885425" y="236425"/>
            <a:chExt cx="5641050" cy="5099100"/>
          </a:xfrm>
        </p:grpSpPr>
        <p:sp>
          <p:nvSpPr>
            <p:cNvPr id="697" name="Google Shape;697;p52"/>
            <p:cNvSpPr/>
            <p:nvPr/>
          </p:nvSpPr>
          <p:spPr>
            <a:xfrm>
              <a:off x="1731575" y="2110750"/>
              <a:ext cx="3944125" cy="3224775"/>
            </a:xfrm>
            <a:custGeom>
              <a:avLst/>
              <a:gdLst/>
              <a:ahLst/>
              <a:cxnLst/>
              <a:rect l="l" t="t" r="r" b="b"/>
              <a:pathLst>
                <a:path w="157765" h="128991" extrusionOk="0">
                  <a:moveTo>
                    <a:pt x="82674" y="4439"/>
                  </a:moveTo>
                  <a:cubicBezTo>
                    <a:pt x="83229" y="4439"/>
                    <a:pt x="83784" y="4624"/>
                    <a:pt x="84339" y="4624"/>
                  </a:cubicBezTo>
                  <a:cubicBezTo>
                    <a:pt x="103019" y="6844"/>
                    <a:pt x="122254" y="20900"/>
                    <a:pt x="134275" y="41060"/>
                  </a:cubicBezTo>
                  <a:cubicBezTo>
                    <a:pt x="152586" y="71946"/>
                    <a:pt x="149441" y="107827"/>
                    <a:pt x="127247" y="121144"/>
                  </a:cubicBezTo>
                  <a:cubicBezTo>
                    <a:pt x="123531" y="123340"/>
                    <a:pt x="119698" y="124147"/>
                    <a:pt x="115644" y="124147"/>
                  </a:cubicBezTo>
                  <a:cubicBezTo>
                    <a:pt x="110822" y="124147"/>
                    <a:pt x="105686" y="123005"/>
                    <a:pt x="100060" y="121698"/>
                  </a:cubicBezTo>
                  <a:cubicBezTo>
                    <a:pt x="93216" y="119756"/>
                    <a:pt x="86096" y="118785"/>
                    <a:pt x="78975" y="118785"/>
                  </a:cubicBezTo>
                  <a:cubicBezTo>
                    <a:pt x="71854" y="118785"/>
                    <a:pt x="64734" y="119756"/>
                    <a:pt x="57891" y="121698"/>
                  </a:cubicBezTo>
                  <a:cubicBezTo>
                    <a:pt x="52364" y="123005"/>
                    <a:pt x="47220" y="124147"/>
                    <a:pt x="42369" y="124147"/>
                  </a:cubicBezTo>
                  <a:cubicBezTo>
                    <a:pt x="38291" y="124147"/>
                    <a:pt x="34420" y="123340"/>
                    <a:pt x="30703" y="121144"/>
                  </a:cubicBezTo>
                  <a:cubicBezTo>
                    <a:pt x="8509" y="107827"/>
                    <a:pt x="5365" y="71946"/>
                    <a:pt x="23860" y="41060"/>
                  </a:cubicBezTo>
                  <a:cubicBezTo>
                    <a:pt x="35881" y="20900"/>
                    <a:pt x="54931" y="6844"/>
                    <a:pt x="73612" y="4624"/>
                  </a:cubicBezTo>
                  <a:cubicBezTo>
                    <a:pt x="74166" y="4439"/>
                    <a:pt x="74906" y="4439"/>
                    <a:pt x="75461" y="4439"/>
                  </a:cubicBezTo>
                  <a:close/>
                  <a:moveTo>
                    <a:pt x="75091" y="0"/>
                  </a:moveTo>
                  <a:lnTo>
                    <a:pt x="73057" y="185"/>
                  </a:lnTo>
                  <a:cubicBezTo>
                    <a:pt x="52897" y="2590"/>
                    <a:pt x="32552" y="17571"/>
                    <a:pt x="19791" y="38840"/>
                  </a:cubicBezTo>
                  <a:cubicBezTo>
                    <a:pt x="1" y="71946"/>
                    <a:pt x="3885" y="110786"/>
                    <a:pt x="28299" y="125212"/>
                  </a:cubicBezTo>
                  <a:cubicBezTo>
                    <a:pt x="32285" y="127639"/>
                    <a:pt x="36760" y="128929"/>
                    <a:pt x="41265" y="128929"/>
                  </a:cubicBezTo>
                  <a:cubicBezTo>
                    <a:pt x="41566" y="128929"/>
                    <a:pt x="41868" y="128923"/>
                    <a:pt x="42170" y="128912"/>
                  </a:cubicBezTo>
                  <a:cubicBezTo>
                    <a:pt x="47718" y="128727"/>
                    <a:pt x="53267" y="127802"/>
                    <a:pt x="58815" y="126507"/>
                  </a:cubicBezTo>
                  <a:cubicBezTo>
                    <a:pt x="65289" y="124658"/>
                    <a:pt x="72132" y="123733"/>
                    <a:pt x="78975" y="123548"/>
                  </a:cubicBezTo>
                  <a:cubicBezTo>
                    <a:pt x="85818" y="123733"/>
                    <a:pt x="92477" y="124658"/>
                    <a:pt x="99135" y="126507"/>
                  </a:cubicBezTo>
                  <a:cubicBezTo>
                    <a:pt x="104789" y="127774"/>
                    <a:pt x="110237" y="128990"/>
                    <a:pt x="115562" y="128990"/>
                  </a:cubicBezTo>
                  <a:cubicBezTo>
                    <a:pt x="120339" y="128990"/>
                    <a:pt x="125016" y="128011"/>
                    <a:pt x="129652" y="125212"/>
                  </a:cubicBezTo>
                  <a:cubicBezTo>
                    <a:pt x="154065" y="110786"/>
                    <a:pt x="157764" y="71946"/>
                    <a:pt x="138159" y="38840"/>
                  </a:cubicBezTo>
                  <a:cubicBezTo>
                    <a:pt x="125398" y="17571"/>
                    <a:pt x="104868" y="2590"/>
                    <a:pt x="84709" y="185"/>
                  </a:cubicBezTo>
                  <a:lnTo>
                    <a:pt x="82859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52"/>
            <p:cNvSpPr/>
            <p:nvPr/>
          </p:nvSpPr>
          <p:spPr>
            <a:xfrm>
              <a:off x="885425" y="1359950"/>
              <a:ext cx="1447275" cy="1735700"/>
            </a:xfrm>
            <a:custGeom>
              <a:avLst/>
              <a:gdLst/>
              <a:ahLst/>
              <a:cxnLst/>
              <a:rect l="l" t="t" r="r" b="b"/>
              <a:pathLst>
                <a:path w="57891" h="69428" extrusionOk="0">
                  <a:moveTo>
                    <a:pt x="22935" y="4694"/>
                  </a:moveTo>
                  <a:cubicBezTo>
                    <a:pt x="24969" y="4694"/>
                    <a:pt x="27004" y="5064"/>
                    <a:pt x="28853" y="5804"/>
                  </a:cubicBezTo>
                  <a:cubicBezTo>
                    <a:pt x="36066" y="8948"/>
                    <a:pt x="42725" y="16716"/>
                    <a:pt x="46609" y="26703"/>
                  </a:cubicBezTo>
                  <a:cubicBezTo>
                    <a:pt x="52712" y="42794"/>
                    <a:pt x="49753" y="59440"/>
                    <a:pt x="39950" y="63878"/>
                  </a:cubicBezTo>
                  <a:cubicBezTo>
                    <a:pt x="38303" y="64572"/>
                    <a:pt x="36533" y="64900"/>
                    <a:pt x="34775" y="64900"/>
                  </a:cubicBezTo>
                  <a:cubicBezTo>
                    <a:pt x="32783" y="64900"/>
                    <a:pt x="30806" y="64479"/>
                    <a:pt x="29038" y="63694"/>
                  </a:cubicBezTo>
                  <a:cubicBezTo>
                    <a:pt x="21640" y="60549"/>
                    <a:pt x="14982" y="52781"/>
                    <a:pt x="11283" y="42794"/>
                  </a:cubicBezTo>
                  <a:cubicBezTo>
                    <a:pt x="5180" y="26888"/>
                    <a:pt x="8139" y="10058"/>
                    <a:pt x="17941" y="5619"/>
                  </a:cubicBezTo>
                  <a:cubicBezTo>
                    <a:pt x="19421" y="5064"/>
                    <a:pt x="21270" y="4694"/>
                    <a:pt x="22935" y="4694"/>
                  </a:cubicBezTo>
                  <a:close/>
                  <a:moveTo>
                    <a:pt x="23197" y="0"/>
                  </a:moveTo>
                  <a:cubicBezTo>
                    <a:pt x="20782" y="0"/>
                    <a:pt x="18348" y="462"/>
                    <a:pt x="16092" y="1365"/>
                  </a:cubicBezTo>
                  <a:cubicBezTo>
                    <a:pt x="4070" y="6913"/>
                    <a:pt x="1" y="26148"/>
                    <a:pt x="6844" y="44459"/>
                  </a:cubicBezTo>
                  <a:cubicBezTo>
                    <a:pt x="11098" y="55741"/>
                    <a:pt x="18681" y="64433"/>
                    <a:pt x="27189" y="67947"/>
                  </a:cubicBezTo>
                  <a:cubicBezTo>
                    <a:pt x="29593" y="68872"/>
                    <a:pt x="32182" y="69427"/>
                    <a:pt x="34957" y="69427"/>
                  </a:cubicBezTo>
                  <a:cubicBezTo>
                    <a:pt x="37361" y="69427"/>
                    <a:pt x="39580" y="69057"/>
                    <a:pt x="41800" y="67947"/>
                  </a:cubicBezTo>
                  <a:cubicBezTo>
                    <a:pt x="53822" y="62584"/>
                    <a:pt x="57891" y="43349"/>
                    <a:pt x="50862" y="25039"/>
                  </a:cubicBezTo>
                  <a:cubicBezTo>
                    <a:pt x="46609" y="13757"/>
                    <a:pt x="39026" y="5064"/>
                    <a:pt x="30518" y="1550"/>
                  </a:cubicBezTo>
                  <a:cubicBezTo>
                    <a:pt x="28246" y="508"/>
                    <a:pt x="25731" y="0"/>
                    <a:pt x="2319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52"/>
            <p:cNvSpPr/>
            <p:nvPr/>
          </p:nvSpPr>
          <p:spPr>
            <a:xfrm>
              <a:off x="2170850" y="241050"/>
              <a:ext cx="1405650" cy="1763375"/>
            </a:xfrm>
            <a:custGeom>
              <a:avLst/>
              <a:gdLst/>
              <a:ahLst/>
              <a:cxnLst/>
              <a:rect l="l" t="t" r="r" b="b"/>
              <a:pathLst>
                <a:path w="56226" h="70535" extrusionOk="0">
                  <a:moveTo>
                    <a:pt x="23796" y="4622"/>
                  </a:moveTo>
                  <a:cubicBezTo>
                    <a:pt x="26113" y="4622"/>
                    <a:pt x="28367" y="5200"/>
                    <a:pt x="30332" y="6356"/>
                  </a:cubicBezTo>
                  <a:cubicBezTo>
                    <a:pt x="37545" y="10240"/>
                    <a:pt x="43464" y="18563"/>
                    <a:pt x="46423" y="28920"/>
                  </a:cubicBezTo>
                  <a:cubicBezTo>
                    <a:pt x="51047" y="45566"/>
                    <a:pt x="46608" y="61842"/>
                    <a:pt x="36436" y="65356"/>
                  </a:cubicBezTo>
                  <a:cubicBezTo>
                    <a:pt x="35217" y="65741"/>
                    <a:pt x="33955" y="65925"/>
                    <a:pt x="32686" y="65925"/>
                  </a:cubicBezTo>
                  <a:cubicBezTo>
                    <a:pt x="30295" y="65925"/>
                    <a:pt x="27883" y="65269"/>
                    <a:pt x="25709" y="64061"/>
                  </a:cubicBezTo>
                  <a:cubicBezTo>
                    <a:pt x="18680" y="60362"/>
                    <a:pt x="12762" y="51854"/>
                    <a:pt x="9803" y="41497"/>
                  </a:cubicBezTo>
                  <a:cubicBezTo>
                    <a:pt x="4994" y="24851"/>
                    <a:pt x="9433" y="8576"/>
                    <a:pt x="19605" y="5247"/>
                  </a:cubicBezTo>
                  <a:cubicBezTo>
                    <a:pt x="20992" y="4830"/>
                    <a:pt x="22405" y="4622"/>
                    <a:pt x="23796" y="4622"/>
                  </a:cubicBezTo>
                  <a:close/>
                  <a:moveTo>
                    <a:pt x="23512" y="1"/>
                  </a:moveTo>
                  <a:cubicBezTo>
                    <a:pt x="21696" y="1"/>
                    <a:pt x="19874" y="270"/>
                    <a:pt x="18126" y="808"/>
                  </a:cubicBezTo>
                  <a:cubicBezTo>
                    <a:pt x="5734" y="5062"/>
                    <a:pt x="0" y="23742"/>
                    <a:pt x="5364" y="42792"/>
                  </a:cubicBezTo>
                  <a:cubicBezTo>
                    <a:pt x="8693" y="54259"/>
                    <a:pt x="15536" y="63876"/>
                    <a:pt x="23674" y="68130"/>
                  </a:cubicBezTo>
                  <a:cubicBezTo>
                    <a:pt x="26448" y="69610"/>
                    <a:pt x="29593" y="70534"/>
                    <a:pt x="32737" y="70534"/>
                  </a:cubicBezTo>
                  <a:cubicBezTo>
                    <a:pt x="34586" y="70534"/>
                    <a:pt x="36251" y="70350"/>
                    <a:pt x="37915" y="69795"/>
                  </a:cubicBezTo>
                  <a:cubicBezTo>
                    <a:pt x="50492" y="65541"/>
                    <a:pt x="56225" y="46861"/>
                    <a:pt x="50862" y="27811"/>
                  </a:cubicBezTo>
                  <a:cubicBezTo>
                    <a:pt x="47533" y="16159"/>
                    <a:pt x="40690" y="6726"/>
                    <a:pt x="32552" y="2472"/>
                  </a:cubicBezTo>
                  <a:cubicBezTo>
                    <a:pt x="29845" y="825"/>
                    <a:pt x="26688" y="1"/>
                    <a:pt x="2351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52"/>
            <p:cNvSpPr/>
            <p:nvPr/>
          </p:nvSpPr>
          <p:spPr>
            <a:xfrm>
              <a:off x="5074575" y="1360525"/>
              <a:ext cx="1451900" cy="1735100"/>
            </a:xfrm>
            <a:custGeom>
              <a:avLst/>
              <a:gdLst/>
              <a:ahLst/>
              <a:cxnLst/>
              <a:rect l="l" t="t" r="r" b="b"/>
              <a:pathLst>
                <a:path w="58076" h="69404" extrusionOk="0">
                  <a:moveTo>
                    <a:pt x="34956" y="4671"/>
                  </a:moveTo>
                  <a:cubicBezTo>
                    <a:pt x="36806" y="4671"/>
                    <a:pt x="38470" y="5041"/>
                    <a:pt x="39950" y="5596"/>
                  </a:cubicBezTo>
                  <a:cubicBezTo>
                    <a:pt x="49937" y="10035"/>
                    <a:pt x="52897" y="26680"/>
                    <a:pt x="46793" y="42771"/>
                  </a:cubicBezTo>
                  <a:cubicBezTo>
                    <a:pt x="42909" y="52943"/>
                    <a:pt x="36251" y="60711"/>
                    <a:pt x="29038" y="63671"/>
                  </a:cubicBezTo>
                  <a:cubicBezTo>
                    <a:pt x="27172" y="64456"/>
                    <a:pt x="25201" y="64877"/>
                    <a:pt x="23236" y="64877"/>
                  </a:cubicBezTo>
                  <a:cubicBezTo>
                    <a:pt x="21502" y="64877"/>
                    <a:pt x="19773" y="64549"/>
                    <a:pt x="18126" y="63855"/>
                  </a:cubicBezTo>
                  <a:cubicBezTo>
                    <a:pt x="8138" y="59417"/>
                    <a:pt x="5179" y="42771"/>
                    <a:pt x="11283" y="26680"/>
                  </a:cubicBezTo>
                  <a:cubicBezTo>
                    <a:pt x="15167" y="16693"/>
                    <a:pt x="21825" y="8925"/>
                    <a:pt x="29038" y="5781"/>
                  </a:cubicBezTo>
                  <a:cubicBezTo>
                    <a:pt x="30887" y="5041"/>
                    <a:pt x="32922" y="4671"/>
                    <a:pt x="34956" y="4671"/>
                  </a:cubicBezTo>
                  <a:close/>
                  <a:moveTo>
                    <a:pt x="34494" y="1"/>
                  </a:moveTo>
                  <a:cubicBezTo>
                    <a:pt x="31997" y="1"/>
                    <a:pt x="29500" y="510"/>
                    <a:pt x="27188" y="1527"/>
                  </a:cubicBezTo>
                  <a:cubicBezTo>
                    <a:pt x="18866" y="5041"/>
                    <a:pt x="11283" y="13734"/>
                    <a:pt x="7029" y="25016"/>
                  </a:cubicBezTo>
                  <a:cubicBezTo>
                    <a:pt x="1" y="43326"/>
                    <a:pt x="4070" y="62561"/>
                    <a:pt x="16091" y="67924"/>
                  </a:cubicBezTo>
                  <a:cubicBezTo>
                    <a:pt x="18311" y="69034"/>
                    <a:pt x="20715" y="69404"/>
                    <a:pt x="23120" y="69404"/>
                  </a:cubicBezTo>
                  <a:cubicBezTo>
                    <a:pt x="25709" y="69404"/>
                    <a:pt x="28298" y="68849"/>
                    <a:pt x="30703" y="67924"/>
                  </a:cubicBezTo>
                  <a:cubicBezTo>
                    <a:pt x="39025" y="64410"/>
                    <a:pt x="46608" y="55718"/>
                    <a:pt x="51047" y="44436"/>
                  </a:cubicBezTo>
                  <a:cubicBezTo>
                    <a:pt x="58075" y="26125"/>
                    <a:pt x="53821" y="6890"/>
                    <a:pt x="41800" y="1527"/>
                  </a:cubicBezTo>
                  <a:cubicBezTo>
                    <a:pt x="39488" y="510"/>
                    <a:pt x="36991" y="1"/>
                    <a:pt x="3449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52"/>
            <p:cNvSpPr/>
            <p:nvPr/>
          </p:nvSpPr>
          <p:spPr>
            <a:xfrm>
              <a:off x="3835400" y="236425"/>
              <a:ext cx="1405650" cy="1768000"/>
            </a:xfrm>
            <a:custGeom>
              <a:avLst/>
              <a:gdLst/>
              <a:ahLst/>
              <a:cxnLst/>
              <a:rect l="l" t="t" r="r" b="b"/>
              <a:pathLst>
                <a:path w="56226" h="70720" extrusionOk="0">
                  <a:moveTo>
                    <a:pt x="32737" y="4692"/>
                  </a:moveTo>
                  <a:cubicBezTo>
                    <a:pt x="34032" y="4692"/>
                    <a:pt x="35326" y="4877"/>
                    <a:pt x="36436" y="5432"/>
                  </a:cubicBezTo>
                  <a:cubicBezTo>
                    <a:pt x="46608" y="8761"/>
                    <a:pt x="51047" y="25036"/>
                    <a:pt x="46423" y="41682"/>
                  </a:cubicBezTo>
                  <a:cubicBezTo>
                    <a:pt x="43464" y="52039"/>
                    <a:pt x="37361" y="60547"/>
                    <a:pt x="30333" y="64246"/>
                  </a:cubicBezTo>
                  <a:cubicBezTo>
                    <a:pt x="28284" y="65451"/>
                    <a:pt x="25922" y="66028"/>
                    <a:pt x="23501" y="66028"/>
                  </a:cubicBezTo>
                  <a:cubicBezTo>
                    <a:pt x="22206" y="66028"/>
                    <a:pt x="20895" y="65863"/>
                    <a:pt x="19606" y="65541"/>
                  </a:cubicBezTo>
                  <a:cubicBezTo>
                    <a:pt x="9433" y="62027"/>
                    <a:pt x="5179" y="45751"/>
                    <a:pt x="9803" y="29105"/>
                  </a:cubicBezTo>
                  <a:cubicBezTo>
                    <a:pt x="12762" y="18748"/>
                    <a:pt x="18681" y="10425"/>
                    <a:pt x="25709" y="6541"/>
                  </a:cubicBezTo>
                  <a:cubicBezTo>
                    <a:pt x="27928" y="5432"/>
                    <a:pt x="30333" y="4877"/>
                    <a:pt x="32737" y="4692"/>
                  </a:cubicBezTo>
                  <a:close/>
                  <a:moveTo>
                    <a:pt x="32633" y="1"/>
                  </a:moveTo>
                  <a:cubicBezTo>
                    <a:pt x="29463" y="1"/>
                    <a:pt x="26381" y="825"/>
                    <a:pt x="23674" y="2472"/>
                  </a:cubicBezTo>
                  <a:cubicBezTo>
                    <a:pt x="15537" y="6726"/>
                    <a:pt x="8693" y="16344"/>
                    <a:pt x="5364" y="27811"/>
                  </a:cubicBezTo>
                  <a:cubicBezTo>
                    <a:pt x="1" y="46676"/>
                    <a:pt x="5734" y="65726"/>
                    <a:pt x="18126" y="69795"/>
                  </a:cubicBezTo>
                  <a:cubicBezTo>
                    <a:pt x="19975" y="70350"/>
                    <a:pt x="21640" y="70719"/>
                    <a:pt x="23490" y="70719"/>
                  </a:cubicBezTo>
                  <a:cubicBezTo>
                    <a:pt x="26634" y="70719"/>
                    <a:pt x="29778" y="69795"/>
                    <a:pt x="32552" y="68315"/>
                  </a:cubicBezTo>
                  <a:cubicBezTo>
                    <a:pt x="40690" y="63876"/>
                    <a:pt x="47533" y="54444"/>
                    <a:pt x="50862" y="42792"/>
                  </a:cubicBezTo>
                  <a:cubicBezTo>
                    <a:pt x="56226" y="23927"/>
                    <a:pt x="50492" y="5062"/>
                    <a:pt x="38101" y="808"/>
                  </a:cubicBezTo>
                  <a:cubicBezTo>
                    <a:pt x="36285" y="270"/>
                    <a:pt x="34444" y="1"/>
                    <a:pt x="32633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2" name="Google Shape;702;p52"/>
          <p:cNvSpPr/>
          <p:nvPr/>
        </p:nvSpPr>
        <p:spPr>
          <a:xfrm rot="10800000" flipH="1">
            <a:off x="1328313" y="1949209"/>
            <a:ext cx="308607" cy="1369915"/>
          </a:xfrm>
          <a:custGeom>
            <a:avLst/>
            <a:gdLst/>
            <a:ahLst/>
            <a:cxnLst/>
            <a:rect l="l" t="t" r="r" b="b"/>
            <a:pathLst>
              <a:path w="42699" h="189542" extrusionOk="0">
                <a:moveTo>
                  <a:pt x="21288" y="1"/>
                </a:moveTo>
                <a:cubicBezTo>
                  <a:pt x="20679" y="1"/>
                  <a:pt x="20071" y="147"/>
                  <a:pt x="19778" y="440"/>
                </a:cubicBezTo>
                <a:lnTo>
                  <a:pt x="1047" y="19232"/>
                </a:lnTo>
                <a:cubicBezTo>
                  <a:pt x="0" y="20279"/>
                  <a:pt x="31" y="20248"/>
                  <a:pt x="1078" y="21358"/>
                </a:cubicBezTo>
                <a:cubicBezTo>
                  <a:pt x="1340" y="21635"/>
                  <a:pt x="1540" y="21773"/>
                  <a:pt x="1744" y="21773"/>
                </a:cubicBezTo>
                <a:cubicBezTo>
                  <a:pt x="1949" y="21773"/>
                  <a:pt x="2157" y="21635"/>
                  <a:pt x="2434" y="21358"/>
                </a:cubicBezTo>
                <a:cubicBezTo>
                  <a:pt x="7979" y="15781"/>
                  <a:pt x="13524" y="10205"/>
                  <a:pt x="19070" y="4629"/>
                </a:cubicBezTo>
                <a:cubicBezTo>
                  <a:pt x="19316" y="4352"/>
                  <a:pt x="19501" y="4075"/>
                  <a:pt x="19686" y="3767"/>
                </a:cubicBezTo>
                <a:lnTo>
                  <a:pt x="20025" y="4013"/>
                </a:lnTo>
                <a:lnTo>
                  <a:pt x="20025" y="188209"/>
                </a:lnTo>
                <a:lnTo>
                  <a:pt x="20025" y="189071"/>
                </a:lnTo>
                <a:cubicBezTo>
                  <a:pt x="20025" y="189226"/>
                  <a:pt x="20025" y="189472"/>
                  <a:pt x="20179" y="189472"/>
                </a:cubicBezTo>
                <a:cubicBezTo>
                  <a:pt x="20533" y="189518"/>
                  <a:pt x="20887" y="189541"/>
                  <a:pt x="21238" y="189541"/>
                </a:cubicBezTo>
                <a:cubicBezTo>
                  <a:pt x="21588" y="189541"/>
                  <a:pt x="21935" y="189518"/>
                  <a:pt x="22274" y="189472"/>
                </a:cubicBezTo>
                <a:cubicBezTo>
                  <a:pt x="22736" y="189380"/>
                  <a:pt x="22489" y="188763"/>
                  <a:pt x="22489" y="188363"/>
                </a:cubicBezTo>
                <a:lnTo>
                  <a:pt x="22489" y="5461"/>
                </a:lnTo>
                <a:lnTo>
                  <a:pt x="22489" y="4506"/>
                </a:lnTo>
                <a:cubicBezTo>
                  <a:pt x="22520" y="4352"/>
                  <a:pt x="22428" y="4106"/>
                  <a:pt x="22643" y="4013"/>
                </a:cubicBezTo>
                <a:cubicBezTo>
                  <a:pt x="22681" y="3999"/>
                  <a:pt x="22715" y="3993"/>
                  <a:pt x="22746" y="3993"/>
                </a:cubicBezTo>
                <a:cubicBezTo>
                  <a:pt x="22919" y="3993"/>
                  <a:pt x="23001" y="4181"/>
                  <a:pt x="23105" y="4260"/>
                </a:cubicBezTo>
                <a:cubicBezTo>
                  <a:pt x="23321" y="4444"/>
                  <a:pt x="23475" y="4629"/>
                  <a:pt x="23660" y="4814"/>
                </a:cubicBezTo>
                <a:cubicBezTo>
                  <a:pt x="29205" y="10359"/>
                  <a:pt x="34750" y="15905"/>
                  <a:pt x="40265" y="21481"/>
                </a:cubicBezTo>
                <a:cubicBezTo>
                  <a:pt x="40537" y="21769"/>
                  <a:pt x="40767" y="21932"/>
                  <a:pt x="40986" y="21932"/>
                </a:cubicBezTo>
                <a:cubicBezTo>
                  <a:pt x="41189" y="21932"/>
                  <a:pt x="41382" y="21792"/>
                  <a:pt x="41590" y="21481"/>
                </a:cubicBezTo>
                <a:cubicBezTo>
                  <a:pt x="41713" y="21327"/>
                  <a:pt x="41836" y="21204"/>
                  <a:pt x="41990" y="21080"/>
                </a:cubicBezTo>
                <a:cubicBezTo>
                  <a:pt x="42699" y="20587"/>
                  <a:pt x="42545" y="20218"/>
                  <a:pt x="41990" y="19694"/>
                </a:cubicBezTo>
                <a:cubicBezTo>
                  <a:pt x="35582" y="13286"/>
                  <a:pt x="29205" y="6878"/>
                  <a:pt x="22797" y="440"/>
                </a:cubicBezTo>
                <a:cubicBezTo>
                  <a:pt x="22505" y="147"/>
                  <a:pt x="21896" y="1"/>
                  <a:pt x="2128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3" name="Google Shape;703;p52"/>
          <p:cNvSpPr/>
          <p:nvPr/>
        </p:nvSpPr>
        <p:spPr>
          <a:xfrm>
            <a:off x="7505013" y="2565496"/>
            <a:ext cx="308607" cy="1369915"/>
          </a:xfrm>
          <a:custGeom>
            <a:avLst/>
            <a:gdLst/>
            <a:ahLst/>
            <a:cxnLst/>
            <a:rect l="l" t="t" r="r" b="b"/>
            <a:pathLst>
              <a:path w="42699" h="189542" extrusionOk="0">
                <a:moveTo>
                  <a:pt x="21288" y="1"/>
                </a:moveTo>
                <a:cubicBezTo>
                  <a:pt x="20679" y="1"/>
                  <a:pt x="20071" y="147"/>
                  <a:pt x="19778" y="440"/>
                </a:cubicBezTo>
                <a:lnTo>
                  <a:pt x="1047" y="19232"/>
                </a:lnTo>
                <a:cubicBezTo>
                  <a:pt x="0" y="20279"/>
                  <a:pt x="31" y="20248"/>
                  <a:pt x="1078" y="21358"/>
                </a:cubicBezTo>
                <a:cubicBezTo>
                  <a:pt x="1340" y="21635"/>
                  <a:pt x="1540" y="21773"/>
                  <a:pt x="1744" y="21773"/>
                </a:cubicBezTo>
                <a:cubicBezTo>
                  <a:pt x="1949" y="21773"/>
                  <a:pt x="2157" y="21635"/>
                  <a:pt x="2434" y="21358"/>
                </a:cubicBezTo>
                <a:cubicBezTo>
                  <a:pt x="7979" y="15781"/>
                  <a:pt x="13524" y="10205"/>
                  <a:pt x="19070" y="4629"/>
                </a:cubicBezTo>
                <a:cubicBezTo>
                  <a:pt x="19316" y="4352"/>
                  <a:pt x="19501" y="4075"/>
                  <a:pt x="19686" y="3767"/>
                </a:cubicBezTo>
                <a:lnTo>
                  <a:pt x="20025" y="4013"/>
                </a:lnTo>
                <a:lnTo>
                  <a:pt x="20025" y="188209"/>
                </a:lnTo>
                <a:lnTo>
                  <a:pt x="20025" y="189071"/>
                </a:lnTo>
                <a:cubicBezTo>
                  <a:pt x="20025" y="189226"/>
                  <a:pt x="20025" y="189472"/>
                  <a:pt x="20179" y="189472"/>
                </a:cubicBezTo>
                <a:cubicBezTo>
                  <a:pt x="20533" y="189518"/>
                  <a:pt x="20887" y="189541"/>
                  <a:pt x="21238" y="189541"/>
                </a:cubicBezTo>
                <a:cubicBezTo>
                  <a:pt x="21588" y="189541"/>
                  <a:pt x="21935" y="189518"/>
                  <a:pt x="22274" y="189472"/>
                </a:cubicBezTo>
                <a:cubicBezTo>
                  <a:pt x="22736" y="189380"/>
                  <a:pt x="22489" y="188763"/>
                  <a:pt x="22489" y="188363"/>
                </a:cubicBezTo>
                <a:lnTo>
                  <a:pt x="22489" y="5461"/>
                </a:lnTo>
                <a:lnTo>
                  <a:pt x="22489" y="4506"/>
                </a:lnTo>
                <a:cubicBezTo>
                  <a:pt x="22520" y="4352"/>
                  <a:pt x="22428" y="4106"/>
                  <a:pt x="22643" y="4013"/>
                </a:cubicBezTo>
                <a:cubicBezTo>
                  <a:pt x="22681" y="3999"/>
                  <a:pt x="22715" y="3993"/>
                  <a:pt x="22746" y="3993"/>
                </a:cubicBezTo>
                <a:cubicBezTo>
                  <a:pt x="22919" y="3993"/>
                  <a:pt x="23001" y="4181"/>
                  <a:pt x="23105" y="4260"/>
                </a:cubicBezTo>
                <a:cubicBezTo>
                  <a:pt x="23321" y="4444"/>
                  <a:pt x="23475" y="4629"/>
                  <a:pt x="23660" y="4814"/>
                </a:cubicBezTo>
                <a:cubicBezTo>
                  <a:pt x="29205" y="10359"/>
                  <a:pt x="34750" y="15905"/>
                  <a:pt x="40265" y="21481"/>
                </a:cubicBezTo>
                <a:cubicBezTo>
                  <a:pt x="40537" y="21769"/>
                  <a:pt x="40767" y="21932"/>
                  <a:pt x="40986" y="21932"/>
                </a:cubicBezTo>
                <a:cubicBezTo>
                  <a:pt x="41189" y="21932"/>
                  <a:pt x="41382" y="21792"/>
                  <a:pt x="41590" y="21481"/>
                </a:cubicBezTo>
                <a:cubicBezTo>
                  <a:pt x="41713" y="21327"/>
                  <a:pt x="41836" y="21204"/>
                  <a:pt x="41990" y="21080"/>
                </a:cubicBezTo>
                <a:cubicBezTo>
                  <a:pt x="42699" y="20587"/>
                  <a:pt x="42545" y="20218"/>
                  <a:pt x="41990" y="19694"/>
                </a:cubicBezTo>
                <a:cubicBezTo>
                  <a:pt x="35582" y="13286"/>
                  <a:pt x="29205" y="6878"/>
                  <a:pt x="22797" y="440"/>
                </a:cubicBezTo>
                <a:cubicBezTo>
                  <a:pt x="22505" y="147"/>
                  <a:pt x="21896" y="1"/>
                  <a:pt x="2128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5" name="Google Shape;1025;p63"/>
          <p:cNvGrpSpPr/>
          <p:nvPr/>
        </p:nvGrpSpPr>
        <p:grpSpPr>
          <a:xfrm rot="292070" flipH="1">
            <a:off x="139675" y="2299061"/>
            <a:ext cx="412155" cy="372558"/>
            <a:chOff x="885425" y="236425"/>
            <a:chExt cx="5641050" cy="5099100"/>
          </a:xfrm>
        </p:grpSpPr>
        <p:sp>
          <p:nvSpPr>
            <p:cNvPr id="1026" name="Google Shape;1026;p63"/>
            <p:cNvSpPr/>
            <p:nvPr/>
          </p:nvSpPr>
          <p:spPr>
            <a:xfrm>
              <a:off x="1731575" y="2110750"/>
              <a:ext cx="3944125" cy="3224775"/>
            </a:xfrm>
            <a:custGeom>
              <a:avLst/>
              <a:gdLst/>
              <a:ahLst/>
              <a:cxnLst/>
              <a:rect l="l" t="t" r="r" b="b"/>
              <a:pathLst>
                <a:path w="157765" h="128991" extrusionOk="0">
                  <a:moveTo>
                    <a:pt x="82674" y="4439"/>
                  </a:moveTo>
                  <a:cubicBezTo>
                    <a:pt x="83229" y="4439"/>
                    <a:pt x="83784" y="4624"/>
                    <a:pt x="84339" y="4624"/>
                  </a:cubicBezTo>
                  <a:cubicBezTo>
                    <a:pt x="103019" y="6844"/>
                    <a:pt x="122254" y="20900"/>
                    <a:pt x="134275" y="41060"/>
                  </a:cubicBezTo>
                  <a:cubicBezTo>
                    <a:pt x="152586" y="71946"/>
                    <a:pt x="149441" y="107827"/>
                    <a:pt x="127247" y="121144"/>
                  </a:cubicBezTo>
                  <a:cubicBezTo>
                    <a:pt x="123531" y="123340"/>
                    <a:pt x="119698" y="124147"/>
                    <a:pt x="115644" y="124147"/>
                  </a:cubicBezTo>
                  <a:cubicBezTo>
                    <a:pt x="110822" y="124147"/>
                    <a:pt x="105686" y="123005"/>
                    <a:pt x="100060" y="121698"/>
                  </a:cubicBezTo>
                  <a:cubicBezTo>
                    <a:pt x="93216" y="119756"/>
                    <a:pt x="86096" y="118785"/>
                    <a:pt x="78975" y="118785"/>
                  </a:cubicBezTo>
                  <a:cubicBezTo>
                    <a:pt x="71854" y="118785"/>
                    <a:pt x="64734" y="119756"/>
                    <a:pt x="57891" y="121698"/>
                  </a:cubicBezTo>
                  <a:cubicBezTo>
                    <a:pt x="52364" y="123005"/>
                    <a:pt x="47220" y="124147"/>
                    <a:pt x="42369" y="124147"/>
                  </a:cubicBezTo>
                  <a:cubicBezTo>
                    <a:pt x="38291" y="124147"/>
                    <a:pt x="34420" y="123340"/>
                    <a:pt x="30703" y="121144"/>
                  </a:cubicBezTo>
                  <a:cubicBezTo>
                    <a:pt x="8509" y="107827"/>
                    <a:pt x="5365" y="71946"/>
                    <a:pt x="23860" y="41060"/>
                  </a:cubicBezTo>
                  <a:cubicBezTo>
                    <a:pt x="35881" y="20900"/>
                    <a:pt x="54931" y="6844"/>
                    <a:pt x="73612" y="4624"/>
                  </a:cubicBezTo>
                  <a:cubicBezTo>
                    <a:pt x="74166" y="4439"/>
                    <a:pt x="74906" y="4439"/>
                    <a:pt x="75461" y="4439"/>
                  </a:cubicBezTo>
                  <a:close/>
                  <a:moveTo>
                    <a:pt x="75091" y="0"/>
                  </a:moveTo>
                  <a:lnTo>
                    <a:pt x="73057" y="185"/>
                  </a:lnTo>
                  <a:cubicBezTo>
                    <a:pt x="52897" y="2590"/>
                    <a:pt x="32552" y="17571"/>
                    <a:pt x="19791" y="38840"/>
                  </a:cubicBezTo>
                  <a:cubicBezTo>
                    <a:pt x="1" y="71946"/>
                    <a:pt x="3885" y="110786"/>
                    <a:pt x="28299" y="125212"/>
                  </a:cubicBezTo>
                  <a:cubicBezTo>
                    <a:pt x="32285" y="127639"/>
                    <a:pt x="36760" y="128929"/>
                    <a:pt x="41265" y="128929"/>
                  </a:cubicBezTo>
                  <a:cubicBezTo>
                    <a:pt x="41566" y="128929"/>
                    <a:pt x="41868" y="128923"/>
                    <a:pt x="42170" y="128912"/>
                  </a:cubicBezTo>
                  <a:cubicBezTo>
                    <a:pt x="47718" y="128727"/>
                    <a:pt x="53267" y="127802"/>
                    <a:pt x="58815" y="126507"/>
                  </a:cubicBezTo>
                  <a:cubicBezTo>
                    <a:pt x="65289" y="124658"/>
                    <a:pt x="72132" y="123733"/>
                    <a:pt x="78975" y="123548"/>
                  </a:cubicBezTo>
                  <a:cubicBezTo>
                    <a:pt x="85818" y="123733"/>
                    <a:pt x="92477" y="124658"/>
                    <a:pt x="99135" y="126507"/>
                  </a:cubicBezTo>
                  <a:cubicBezTo>
                    <a:pt x="104789" y="127774"/>
                    <a:pt x="110237" y="128990"/>
                    <a:pt x="115562" y="128990"/>
                  </a:cubicBezTo>
                  <a:cubicBezTo>
                    <a:pt x="120339" y="128990"/>
                    <a:pt x="125016" y="128011"/>
                    <a:pt x="129652" y="125212"/>
                  </a:cubicBezTo>
                  <a:cubicBezTo>
                    <a:pt x="154065" y="110786"/>
                    <a:pt x="157764" y="71946"/>
                    <a:pt x="138159" y="38840"/>
                  </a:cubicBezTo>
                  <a:cubicBezTo>
                    <a:pt x="125398" y="17571"/>
                    <a:pt x="104868" y="2590"/>
                    <a:pt x="84709" y="185"/>
                  </a:cubicBezTo>
                  <a:lnTo>
                    <a:pt x="82859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63"/>
            <p:cNvSpPr/>
            <p:nvPr/>
          </p:nvSpPr>
          <p:spPr>
            <a:xfrm>
              <a:off x="885425" y="1359950"/>
              <a:ext cx="1447275" cy="1735700"/>
            </a:xfrm>
            <a:custGeom>
              <a:avLst/>
              <a:gdLst/>
              <a:ahLst/>
              <a:cxnLst/>
              <a:rect l="l" t="t" r="r" b="b"/>
              <a:pathLst>
                <a:path w="57891" h="69428" extrusionOk="0">
                  <a:moveTo>
                    <a:pt x="22935" y="4694"/>
                  </a:moveTo>
                  <a:cubicBezTo>
                    <a:pt x="24969" y="4694"/>
                    <a:pt x="27004" y="5064"/>
                    <a:pt x="28853" y="5804"/>
                  </a:cubicBezTo>
                  <a:cubicBezTo>
                    <a:pt x="36066" y="8948"/>
                    <a:pt x="42725" y="16716"/>
                    <a:pt x="46609" y="26703"/>
                  </a:cubicBezTo>
                  <a:cubicBezTo>
                    <a:pt x="52712" y="42794"/>
                    <a:pt x="49753" y="59440"/>
                    <a:pt x="39950" y="63878"/>
                  </a:cubicBezTo>
                  <a:cubicBezTo>
                    <a:pt x="38303" y="64572"/>
                    <a:pt x="36533" y="64900"/>
                    <a:pt x="34775" y="64900"/>
                  </a:cubicBezTo>
                  <a:cubicBezTo>
                    <a:pt x="32783" y="64900"/>
                    <a:pt x="30806" y="64479"/>
                    <a:pt x="29038" y="63694"/>
                  </a:cubicBezTo>
                  <a:cubicBezTo>
                    <a:pt x="21640" y="60549"/>
                    <a:pt x="14982" y="52781"/>
                    <a:pt x="11283" y="42794"/>
                  </a:cubicBezTo>
                  <a:cubicBezTo>
                    <a:pt x="5180" y="26888"/>
                    <a:pt x="8139" y="10058"/>
                    <a:pt x="17941" y="5619"/>
                  </a:cubicBezTo>
                  <a:cubicBezTo>
                    <a:pt x="19421" y="5064"/>
                    <a:pt x="21270" y="4694"/>
                    <a:pt x="22935" y="4694"/>
                  </a:cubicBezTo>
                  <a:close/>
                  <a:moveTo>
                    <a:pt x="23197" y="0"/>
                  </a:moveTo>
                  <a:cubicBezTo>
                    <a:pt x="20782" y="0"/>
                    <a:pt x="18348" y="462"/>
                    <a:pt x="16092" y="1365"/>
                  </a:cubicBezTo>
                  <a:cubicBezTo>
                    <a:pt x="4070" y="6913"/>
                    <a:pt x="1" y="26148"/>
                    <a:pt x="6844" y="44459"/>
                  </a:cubicBezTo>
                  <a:cubicBezTo>
                    <a:pt x="11098" y="55741"/>
                    <a:pt x="18681" y="64433"/>
                    <a:pt x="27189" y="67947"/>
                  </a:cubicBezTo>
                  <a:cubicBezTo>
                    <a:pt x="29593" y="68872"/>
                    <a:pt x="32182" y="69427"/>
                    <a:pt x="34957" y="69427"/>
                  </a:cubicBezTo>
                  <a:cubicBezTo>
                    <a:pt x="37361" y="69427"/>
                    <a:pt x="39580" y="69057"/>
                    <a:pt x="41800" y="67947"/>
                  </a:cubicBezTo>
                  <a:cubicBezTo>
                    <a:pt x="53822" y="62584"/>
                    <a:pt x="57891" y="43349"/>
                    <a:pt x="50862" y="25039"/>
                  </a:cubicBezTo>
                  <a:cubicBezTo>
                    <a:pt x="46609" y="13757"/>
                    <a:pt x="39026" y="5064"/>
                    <a:pt x="30518" y="1550"/>
                  </a:cubicBezTo>
                  <a:cubicBezTo>
                    <a:pt x="28246" y="508"/>
                    <a:pt x="25731" y="0"/>
                    <a:pt x="2319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63"/>
            <p:cNvSpPr/>
            <p:nvPr/>
          </p:nvSpPr>
          <p:spPr>
            <a:xfrm>
              <a:off x="2170850" y="241050"/>
              <a:ext cx="1405650" cy="1763375"/>
            </a:xfrm>
            <a:custGeom>
              <a:avLst/>
              <a:gdLst/>
              <a:ahLst/>
              <a:cxnLst/>
              <a:rect l="l" t="t" r="r" b="b"/>
              <a:pathLst>
                <a:path w="56226" h="70535" extrusionOk="0">
                  <a:moveTo>
                    <a:pt x="23796" y="4622"/>
                  </a:moveTo>
                  <a:cubicBezTo>
                    <a:pt x="26113" y="4622"/>
                    <a:pt x="28367" y="5200"/>
                    <a:pt x="30332" y="6356"/>
                  </a:cubicBezTo>
                  <a:cubicBezTo>
                    <a:pt x="37545" y="10240"/>
                    <a:pt x="43464" y="18563"/>
                    <a:pt x="46423" y="28920"/>
                  </a:cubicBezTo>
                  <a:cubicBezTo>
                    <a:pt x="51047" y="45566"/>
                    <a:pt x="46608" y="61842"/>
                    <a:pt x="36436" y="65356"/>
                  </a:cubicBezTo>
                  <a:cubicBezTo>
                    <a:pt x="35217" y="65741"/>
                    <a:pt x="33955" y="65925"/>
                    <a:pt x="32686" y="65925"/>
                  </a:cubicBezTo>
                  <a:cubicBezTo>
                    <a:pt x="30295" y="65925"/>
                    <a:pt x="27883" y="65269"/>
                    <a:pt x="25709" y="64061"/>
                  </a:cubicBezTo>
                  <a:cubicBezTo>
                    <a:pt x="18680" y="60362"/>
                    <a:pt x="12762" y="51854"/>
                    <a:pt x="9803" y="41497"/>
                  </a:cubicBezTo>
                  <a:cubicBezTo>
                    <a:pt x="4994" y="24851"/>
                    <a:pt x="9433" y="8576"/>
                    <a:pt x="19605" y="5247"/>
                  </a:cubicBezTo>
                  <a:cubicBezTo>
                    <a:pt x="20992" y="4830"/>
                    <a:pt x="22405" y="4622"/>
                    <a:pt x="23796" y="4622"/>
                  </a:cubicBezTo>
                  <a:close/>
                  <a:moveTo>
                    <a:pt x="23512" y="1"/>
                  </a:moveTo>
                  <a:cubicBezTo>
                    <a:pt x="21696" y="1"/>
                    <a:pt x="19874" y="270"/>
                    <a:pt x="18126" y="808"/>
                  </a:cubicBezTo>
                  <a:cubicBezTo>
                    <a:pt x="5734" y="5062"/>
                    <a:pt x="0" y="23742"/>
                    <a:pt x="5364" y="42792"/>
                  </a:cubicBezTo>
                  <a:cubicBezTo>
                    <a:pt x="8693" y="54259"/>
                    <a:pt x="15536" y="63876"/>
                    <a:pt x="23674" y="68130"/>
                  </a:cubicBezTo>
                  <a:cubicBezTo>
                    <a:pt x="26448" y="69610"/>
                    <a:pt x="29593" y="70534"/>
                    <a:pt x="32737" y="70534"/>
                  </a:cubicBezTo>
                  <a:cubicBezTo>
                    <a:pt x="34586" y="70534"/>
                    <a:pt x="36251" y="70350"/>
                    <a:pt x="37915" y="69795"/>
                  </a:cubicBezTo>
                  <a:cubicBezTo>
                    <a:pt x="50492" y="65541"/>
                    <a:pt x="56225" y="46861"/>
                    <a:pt x="50862" y="27811"/>
                  </a:cubicBezTo>
                  <a:cubicBezTo>
                    <a:pt x="47533" y="16159"/>
                    <a:pt x="40690" y="6726"/>
                    <a:pt x="32552" y="2472"/>
                  </a:cubicBezTo>
                  <a:cubicBezTo>
                    <a:pt x="29845" y="825"/>
                    <a:pt x="26688" y="1"/>
                    <a:pt x="2351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63"/>
            <p:cNvSpPr/>
            <p:nvPr/>
          </p:nvSpPr>
          <p:spPr>
            <a:xfrm>
              <a:off x="5074575" y="1360525"/>
              <a:ext cx="1451900" cy="1735100"/>
            </a:xfrm>
            <a:custGeom>
              <a:avLst/>
              <a:gdLst/>
              <a:ahLst/>
              <a:cxnLst/>
              <a:rect l="l" t="t" r="r" b="b"/>
              <a:pathLst>
                <a:path w="58076" h="69404" extrusionOk="0">
                  <a:moveTo>
                    <a:pt x="34956" y="4671"/>
                  </a:moveTo>
                  <a:cubicBezTo>
                    <a:pt x="36806" y="4671"/>
                    <a:pt x="38470" y="5041"/>
                    <a:pt x="39950" y="5596"/>
                  </a:cubicBezTo>
                  <a:cubicBezTo>
                    <a:pt x="49937" y="10035"/>
                    <a:pt x="52897" y="26680"/>
                    <a:pt x="46793" y="42771"/>
                  </a:cubicBezTo>
                  <a:cubicBezTo>
                    <a:pt x="42909" y="52943"/>
                    <a:pt x="36251" y="60711"/>
                    <a:pt x="29038" y="63671"/>
                  </a:cubicBezTo>
                  <a:cubicBezTo>
                    <a:pt x="27172" y="64456"/>
                    <a:pt x="25201" y="64877"/>
                    <a:pt x="23236" y="64877"/>
                  </a:cubicBezTo>
                  <a:cubicBezTo>
                    <a:pt x="21502" y="64877"/>
                    <a:pt x="19773" y="64549"/>
                    <a:pt x="18126" y="63855"/>
                  </a:cubicBezTo>
                  <a:cubicBezTo>
                    <a:pt x="8138" y="59417"/>
                    <a:pt x="5179" y="42771"/>
                    <a:pt x="11283" y="26680"/>
                  </a:cubicBezTo>
                  <a:cubicBezTo>
                    <a:pt x="15167" y="16693"/>
                    <a:pt x="21825" y="8925"/>
                    <a:pt x="29038" y="5781"/>
                  </a:cubicBezTo>
                  <a:cubicBezTo>
                    <a:pt x="30887" y="5041"/>
                    <a:pt x="32922" y="4671"/>
                    <a:pt x="34956" y="4671"/>
                  </a:cubicBezTo>
                  <a:close/>
                  <a:moveTo>
                    <a:pt x="34494" y="1"/>
                  </a:moveTo>
                  <a:cubicBezTo>
                    <a:pt x="31997" y="1"/>
                    <a:pt x="29500" y="510"/>
                    <a:pt x="27188" y="1527"/>
                  </a:cubicBezTo>
                  <a:cubicBezTo>
                    <a:pt x="18866" y="5041"/>
                    <a:pt x="11283" y="13734"/>
                    <a:pt x="7029" y="25016"/>
                  </a:cubicBezTo>
                  <a:cubicBezTo>
                    <a:pt x="1" y="43326"/>
                    <a:pt x="4070" y="62561"/>
                    <a:pt x="16091" y="67924"/>
                  </a:cubicBezTo>
                  <a:cubicBezTo>
                    <a:pt x="18311" y="69034"/>
                    <a:pt x="20715" y="69404"/>
                    <a:pt x="23120" y="69404"/>
                  </a:cubicBezTo>
                  <a:cubicBezTo>
                    <a:pt x="25709" y="69404"/>
                    <a:pt x="28298" y="68849"/>
                    <a:pt x="30703" y="67924"/>
                  </a:cubicBezTo>
                  <a:cubicBezTo>
                    <a:pt x="39025" y="64410"/>
                    <a:pt x="46608" y="55718"/>
                    <a:pt x="51047" y="44436"/>
                  </a:cubicBezTo>
                  <a:cubicBezTo>
                    <a:pt x="58075" y="26125"/>
                    <a:pt x="53821" y="6890"/>
                    <a:pt x="41800" y="1527"/>
                  </a:cubicBezTo>
                  <a:cubicBezTo>
                    <a:pt x="39488" y="510"/>
                    <a:pt x="36991" y="1"/>
                    <a:pt x="3449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63"/>
            <p:cNvSpPr/>
            <p:nvPr/>
          </p:nvSpPr>
          <p:spPr>
            <a:xfrm>
              <a:off x="3835400" y="236425"/>
              <a:ext cx="1405650" cy="1768000"/>
            </a:xfrm>
            <a:custGeom>
              <a:avLst/>
              <a:gdLst/>
              <a:ahLst/>
              <a:cxnLst/>
              <a:rect l="l" t="t" r="r" b="b"/>
              <a:pathLst>
                <a:path w="56226" h="70720" extrusionOk="0">
                  <a:moveTo>
                    <a:pt x="32737" y="4692"/>
                  </a:moveTo>
                  <a:cubicBezTo>
                    <a:pt x="34032" y="4692"/>
                    <a:pt x="35326" y="4877"/>
                    <a:pt x="36436" y="5432"/>
                  </a:cubicBezTo>
                  <a:cubicBezTo>
                    <a:pt x="46608" y="8761"/>
                    <a:pt x="51047" y="25036"/>
                    <a:pt x="46423" y="41682"/>
                  </a:cubicBezTo>
                  <a:cubicBezTo>
                    <a:pt x="43464" y="52039"/>
                    <a:pt x="37361" y="60547"/>
                    <a:pt x="30333" y="64246"/>
                  </a:cubicBezTo>
                  <a:cubicBezTo>
                    <a:pt x="28284" y="65451"/>
                    <a:pt x="25922" y="66028"/>
                    <a:pt x="23501" y="66028"/>
                  </a:cubicBezTo>
                  <a:cubicBezTo>
                    <a:pt x="22206" y="66028"/>
                    <a:pt x="20895" y="65863"/>
                    <a:pt x="19606" y="65541"/>
                  </a:cubicBezTo>
                  <a:cubicBezTo>
                    <a:pt x="9433" y="62027"/>
                    <a:pt x="5179" y="45751"/>
                    <a:pt x="9803" y="29105"/>
                  </a:cubicBezTo>
                  <a:cubicBezTo>
                    <a:pt x="12762" y="18748"/>
                    <a:pt x="18681" y="10425"/>
                    <a:pt x="25709" y="6541"/>
                  </a:cubicBezTo>
                  <a:cubicBezTo>
                    <a:pt x="27928" y="5432"/>
                    <a:pt x="30333" y="4877"/>
                    <a:pt x="32737" y="4692"/>
                  </a:cubicBezTo>
                  <a:close/>
                  <a:moveTo>
                    <a:pt x="32633" y="1"/>
                  </a:moveTo>
                  <a:cubicBezTo>
                    <a:pt x="29463" y="1"/>
                    <a:pt x="26381" y="825"/>
                    <a:pt x="23674" y="2472"/>
                  </a:cubicBezTo>
                  <a:cubicBezTo>
                    <a:pt x="15537" y="6726"/>
                    <a:pt x="8693" y="16344"/>
                    <a:pt x="5364" y="27811"/>
                  </a:cubicBezTo>
                  <a:cubicBezTo>
                    <a:pt x="1" y="46676"/>
                    <a:pt x="5734" y="65726"/>
                    <a:pt x="18126" y="69795"/>
                  </a:cubicBezTo>
                  <a:cubicBezTo>
                    <a:pt x="19975" y="70350"/>
                    <a:pt x="21640" y="70719"/>
                    <a:pt x="23490" y="70719"/>
                  </a:cubicBezTo>
                  <a:cubicBezTo>
                    <a:pt x="26634" y="70719"/>
                    <a:pt x="29778" y="69795"/>
                    <a:pt x="32552" y="68315"/>
                  </a:cubicBezTo>
                  <a:cubicBezTo>
                    <a:pt x="40690" y="63876"/>
                    <a:pt x="47533" y="54444"/>
                    <a:pt x="50862" y="42792"/>
                  </a:cubicBezTo>
                  <a:cubicBezTo>
                    <a:pt x="56226" y="23927"/>
                    <a:pt x="50492" y="5062"/>
                    <a:pt x="38101" y="808"/>
                  </a:cubicBezTo>
                  <a:cubicBezTo>
                    <a:pt x="36285" y="270"/>
                    <a:pt x="34444" y="1"/>
                    <a:pt x="32633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1" name="Google Shape;1031;p63"/>
          <p:cNvSpPr/>
          <p:nvPr/>
        </p:nvSpPr>
        <p:spPr>
          <a:xfrm rot="10800000" flipH="1">
            <a:off x="208688" y="683000"/>
            <a:ext cx="308607" cy="1369915"/>
          </a:xfrm>
          <a:custGeom>
            <a:avLst/>
            <a:gdLst/>
            <a:ahLst/>
            <a:cxnLst/>
            <a:rect l="l" t="t" r="r" b="b"/>
            <a:pathLst>
              <a:path w="42699" h="189542" extrusionOk="0">
                <a:moveTo>
                  <a:pt x="21288" y="1"/>
                </a:moveTo>
                <a:cubicBezTo>
                  <a:pt x="20679" y="1"/>
                  <a:pt x="20071" y="147"/>
                  <a:pt x="19778" y="440"/>
                </a:cubicBezTo>
                <a:lnTo>
                  <a:pt x="1047" y="19232"/>
                </a:lnTo>
                <a:cubicBezTo>
                  <a:pt x="0" y="20279"/>
                  <a:pt x="31" y="20248"/>
                  <a:pt x="1078" y="21358"/>
                </a:cubicBezTo>
                <a:cubicBezTo>
                  <a:pt x="1340" y="21635"/>
                  <a:pt x="1540" y="21773"/>
                  <a:pt x="1744" y="21773"/>
                </a:cubicBezTo>
                <a:cubicBezTo>
                  <a:pt x="1949" y="21773"/>
                  <a:pt x="2157" y="21635"/>
                  <a:pt x="2434" y="21358"/>
                </a:cubicBezTo>
                <a:cubicBezTo>
                  <a:pt x="7979" y="15781"/>
                  <a:pt x="13524" y="10205"/>
                  <a:pt x="19070" y="4629"/>
                </a:cubicBezTo>
                <a:cubicBezTo>
                  <a:pt x="19316" y="4352"/>
                  <a:pt x="19501" y="4075"/>
                  <a:pt x="19686" y="3767"/>
                </a:cubicBezTo>
                <a:lnTo>
                  <a:pt x="20025" y="4013"/>
                </a:lnTo>
                <a:lnTo>
                  <a:pt x="20025" y="188209"/>
                </a:lnTo>
                <a:lnTo>
                  <a:pt x="20025" y="189071"/>
                </a:lnTo>
                <a:cubicBezTo>
                  <a:pt x="20025" y="189226"/>
                  <a:pt x="20025" y="189472"/>
                  <a:pt x="20179" y="189472"/>
                </a:cubicBezTo>
                <a:cubicBezTo>
                  <a:pt x="20533" y="189518"/>
                  <a:pt x="20887" y="189541"/>
                  <a:pt x="21238" y="189541"/>
                </a:cubicBezTo>
                <a:cubicBezTo>
                  <a:pt x="21588" y="189541"/>
                  <a:pt x="21935" y="189518"/>
                  <a:pt x="22274" y="189472"/>
                </a:cubicBezTo>
                <a:cubicBezTo>
                  <a:pt x="22736" y="189380"/>
                  <a:pt x="22489" y="188763"/>
                  <a:pt x="22489" y="188363"/>
                </a:cubicBezTo>
                <a:lnTo>
                  <a:pt x="22489" y="5461"/>
                </a:lnTo>
                <a:lnTo>
                  <a:pt x="22489" y="4506"/>
                </a:lnTo>
                <a:cubicBezTo>
                  <a:pt x="22520" y="4352"/>
                  <a:pt x="22428" y="4106"/>
                  <a:pt x="22643" y="4013"/>
                </a:cubicBezTo>
                <a:cubicBezTo>
                  <a:pt x="22681" y="3999"/>
                  <a:pt x="22715" y="3993"/>
                  <a:pt x="22746" y="3993"/>
                </a:cubicBezTo>
                <a:cubicBezTo>
                  <a:pt x="22919" y="3993"/>
                  <a:pt x="23001" y="4181"/>
                  <a:pt x="23105" y="4260"/>
                </a:cubicBezTo>
                <a:cubicBezTo>
                  <a:pt x="23321" y="4444"/>
                  <a:pt x="23475" y="4629"/>
                  <a:pt x="23660" y="4814"/>
                </a:cubicBezTo>
                <a:cubicBezTo>
                  <a:pt x="29205" y="10359"/>
                  <a:pt x="34750" y="15905"/>
                  <a:pt x="40265" y="21481"/>
                </a:cubicBezTo>
                <a:cubicBezTo>
                  <a:pt x="40537" y="21769"/>
                  <a:pt x="40767" y="21932"/>
                  <a:pt x="40986" y="21932"/>
                </a:cubicBezTo>
                <a:cubicBezTo>
                  <a:pt x="41189" y="21932"/>
                  <a:pt x="41382" y="21792"/>
                  <a:pt x="41590" y="21481"/>
                </a:cubicBezTo>
                <a:cubicBezTo>
                  <a:pt x="41713" y="21327"/>
                  <a:pt x="41836" y="21204"/>
                  <a:pt x="41990" y="21080"/>
                </a:cubicBezTo>
                <a:cubicBezTo>
                  <a:pt x="42699" y="20587"/>
                  <a:pt x="42545" y="20218"/>
                  <a:pt x="41990" y="19694"/>
                </a:cubicBezTo>
                <a:cubicBezTo>
                  <a:pt x="35582" y="13286"/>
                  <a:pt x="29205" y="6878"/>
                  <a:pt x="22797" y="440"/>
                </a:cubicBezTo>
                <a:cubicBezTo>
                  <a:pt x="22505" y="147"/>
                  <a:pt x="21896" y="1"/>
                  <a:pt x="2128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2" name="Google Shape;1032;p63"/>
          <p:cNvSpPr txBox="1">
            <a:spLocks noGrp="1"/>
          </p:cNvSpPr>
          <p:nvPr>
            <p:ph type="title"/>
          </p:nvPr>
        </p:nvSpPr>
        <p:spPr>
          <a:xfrm>
            <a:off x="1258800" y="1327451"/>
            <a:ext cx="6626400" cy="163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56.905</a:t>
            </a:r>
            <a:endParaRPr dirty="0"/>
          </a:p>
        </p:txBody>
      </p:sp>
      <p:sp>
        <p:nvSpPr>
          <p:cNvPr id="1033" name="Google Shape;1033;p63"/>
          <p:cNvSpPr txBox="1">
            <a:spLocks noGrp="1"/>
          </p:cNvSpPr>
          <p:nvPr>
            <p:ph type="subTitle" idx="1"/>
          </p:nvPr>
        </p:nvSpPr>
        <p:spPr>
          <a:xfrm>
            <a:off x="1258800" y="2992002"/>
            <a:ext cx="6626400" cy="59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200" dirty="0"/>
              <a:t>animales en la muestra</a:t>
            </a:r>
            <a:endParaRPr sz="3200" dirty="0"/>
          </a:p>
        </p:txBody>
      </p:sp>
      <p:grpSp>
        <p:nvGrpSpPr>
          <p:cNvPr id="1034" name="Google Shape;1034;p63"/>
          <p:cNvGrpSpPr/>
          <p:nvPr/>
        </p:nvGrpSpPr>
        <p:grpSpPr>
          <a:xfrm rot="292070" flipH="1">
            <a:off x="8570362" y="2245056"/>
            <a:ext cx="412155" cy="372558"/>
            <a:chOff x="885425" y="236425"/>
            <a:chExt cx="5641050" cy="5099100"/>
          </a:xfrm>
        </p:grpSpPr>
        <p:sp>
          <p:nvSpPr>
            <p:cNvPr id="1035" name="Google Shape;1035;p63"/>
            <p:cNvSpPr/>
            <p:nvPr/>
          </p:nvSpPr>
          <p:spPr>
            <a:xfrm>
              <a:off x="1731575" y="2110750"/>
              <a:ext cx="3944125" cy="3224775"/>
            </a:xfrm>
            <a:custGeom>
              <a:avLst/>
              <a:gdLst/>
              <a:ahLst/>
              <a:cxnLst/>
              <a:rect l="l" t="t" r="r" b="b"/>
              <a:pathLst>
                <a:path w="157765" h="128991" extrusionOk="0">
                  <a:moveTo>
                    <a:pt x="82674" y="4439"/>
                  </a:moveTo>
                  <a:cubicBezTo>
                    <a:pt x="83229" y="4439"/>
                    <a:pt x="83784" y="4624"/>
                    <a:pt x="84339" y="4624"/>
                  </a:cubicBezTo>
                  <a:cubicBezTo>
                    <a:pt x="103019" y="6844"/>
                    <a:pt x="122254" y="20900"/>
                    <a:pt x="134275" y="41060"/>
                  </a:cubicBezTo>
                  <a:cubicBezTo>
                    <a:pt x="152586" y="71946"/>
                    <a:pt x="149441" y="107827"/>
                    <a:pt x="127247" y="121144"/>
                  </a:cubicBezTo>
                  <a:cubicBezTo>
                    <a:pt x="123531" y="123340"/>
                    <a:pt x="119698" y="124147"/>
                    <a:pt x="115644" y="124147"/>
                  </a:cubicBezTo>
                  <a:cubicBezTo>
                    <a:pt x="110822" y="124147"/>
                    <a:pt x="105686" y="123005"/>
                    <a:pt x="100060" y="121698"/>
                  </a:cubicBezTo>
                  <a:cubicBezTo>
                    <a:pt x="93216" y="119756"/>
                    <a:pt x="86096" y="118785"/>
                    <a:pt x="78975" y="118785"/>
                  </a:cubicBezTo>
                  <a:cubicBezTo>
                    <a:pt x="71854" y="118785"/>
                    <a:pt x="64734" y="119756"/>
                    <a:pt x="57891" y="121698"/>
                  </a:cubicBezTo>
                  <a:cubicBezTo>
                    <a:pt x="52364" y="123005"/>
                    <a:pt x="47220" y="124147"/>
                    <a:pt x="42369" y="124147"/>
                  </a:cubicBezTo>
                  <a:cubicBezTo>
                    <a:pt x="38291" y="124147"/>
                    <a:pt x="34420" y="123340"/>
                    <a:pt x="30703" y="121144"/>
                  </a:cubicBezTo>
                  <a:cubicBezTo>
                    <a:pt x="8509" y="107827"/>
                    <a:pt x="5365" y="71946"/>
                    <a:pt x="23860" y="41060"/>
                  </a:cubicBezTo>
                  <a:cubicBezTo>
                    <a:pt x="35881" y="20900"/>
                    <a:pt x="54931" y="6844"/>
                    <a:pt x="73612" y="4624"/>
                  </a:cubicBezTo>
                  <a:cubicBezTo>
                    <a:pt x="74166" y="4439"/>
                    <a:pt x="74906" y="4439"/>
                    <a:pt x="75461" y="4439"/>
                  </a:cubicBezTo>
                  <a:close/>
                  <a:moveTo>
                    <a:pt x="75091" y="0"/>
                  </a:moveTo>
                  <a:lnTo>
                    <a:pt x="73057" y="185"/>
                  </a:lnTo>
                  <a:cubicBezTo>
                    <a:pt x="52897" y="2590"/>
                    <a:pt x="32552" y="17571"/>
                    <a:pt x="19791" y="38840"/>
                  </a:cubicBezTo>
                  <a:cubicBezTo>
                    <a:pt x="1" y="71946"/>
                    <a:pt x="3885" y="110786"/>
                    <a:pt x="28299" y="125212"/>
                  </a:cubicBezTo>
                  <a:cubicBezTo>
                    <a:pt x="32285" y="127639"/>
                    <a:pt x="36760" y="128929"/>
                    <a:pt x="41265" y="128929"/>
                  </a:cubicBezTo>
                  <a:cubicBezTo>
                    <a:pt x="41566" y="128929"/>
                    <a:pt x="41868" y="128923"/>
                    <a:pt x="42170" y="128912"/>
                  </a:cubicBezTo>
                  <a:cubicBezTo>
                    <a:pt x="47718" y="128727"/>
                    <a:pt x="53267" y="127802"/>
                    <a:pt x="58815" y="126507"/>
                  </a:cubicBezTo>
                  <a:cubicBezTo>
                    <a:pt x="65289" y="124658"/>
                    <a:pt x="72132" y="123733"/>
                    <a:pt x="78975" y="123548"/>
                  </a:cubicBezTo>
                  <a:cubicBezTo>
                    <a:pt x="85818" y="123733"/>
                    <a:pt x="92477" y="124658"/>
                    <a:pt x="99135" y="126507"/>
                  </a:cubicBezTo>
                  <a:cubicBezTo>
                    <a:pt x="104789" y="127774"/>
                    <a:pt x="110237" y="128990"/>
                    <a:pt x="115562" y="128990"/>
                  </a:cubicBezTo>
                  <a:cubicBezTo>
                    <a:pt x="120339" y="128990"/>
                    <a:pt x="125016" y="128011"/>
                    <a:pt x="129652" y="125212"/>
                  </a:cubicBezTo>
                  <a:cubicBezTo>
                    <a:pt x="154065" y="110786"/>
                    <a:pt x="157764" y="71946"/>
                    <a:pt x="138159" y="38840"/>
                  </a:cubicBezTo>
                  <a:cubicBezTo>
                    <a:pt x="125398" y="17571"/>
                    <a:pt x="104868" y="2590"/>
                    <a:pt x="84709" y="185"/>
                  </a:cubicBezTo>
                  <a:lnTo>
                    <a:pt x="82859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63"/>
            <p:cNvSpPr/>
            <p:nvPr/>
          </p:nvSpPr>
          <p:spPr>
            <a:xfrm>
              <a:off x="885425" y="1359950"/>
              <a:ext cx="1447275" cy="1735700"/>
            </a:xfrm>
            <a:custGeom>
              <a:avLst/>
              <a:gdLst/>
              <a:ahLst/>
              <a:cxnLst/>
              <a:rect l="l" t="t" r="r" b="b"/>
              <a:pathLst>
                <a:path w="57891" h="69428" extrusionOk="0">
                  <a:moveTo>
                    <a:pt x="22935" y="4694"/>
                  </a:moveTo>
                  <a:cubicBezTo>
                    <a:pt x="24969" y="4694"/>
                    <a:pt x="27004" y="5064"/>
                    <a:pt x="28853" y="5804"/>
                  </a:cubicBezTo>
                  <a:cubicBezTo>
                    <a:pt x="36066" y="8948"/>
                    <a:pt x="42725" y="16716"/>
                    <a:pt x="46609" y="26703"/>
                  </a:cubicBezTo>
                  <a:cubicBezTo>
                    <a:pt x="52712" y="42794"/>
                    <a:pt x="49753" y="59440"/>
                    <a:pt x="39950" y="63878"/>
                  </a:cubicBezTo>
                  <a:cubicBezTo>
                    <a:pt x="38303" y="64572"/>
                    <a:pt x="36533" y="64900"/>
                    <a:pt x="34775" y="64900"/>
                  </a:cubicBezTo>
                  <a:cubicBezTo>
                    <a:pt x="32783" y="64900"/>
                    <a:pt x="30806" y="64479"/>
                    <a:pt x="29038" y="63694"/>
                  </a:cubicBezTo>
                  <a:cubicBezTo>
                    <a:pt x="21640" y="60549"/>
                    <a:pt x="14982" y="52781"/>
                    <a:pt x="11283" y="42794"/>
                  </a:cubicBezTo>
                  <a:cubicBezTo>
                    <a:pt x="5180" y="26888"/>
                    <a:pt x="8139" y="10058"/>
                    <a:pt x="17941" y="5619"/>
                  </a:cubicBezTo>
                  <a:cubicBezTo>
                    <a:pt x="19421" y="5064"/>
                    <a:pt x="21270" y="4694"/>
                    <a:pt x="22935" y="4694"/>
                  </a:cubicBezTo>
                  <a:close/>
                  <a:moveTo>
                    <a:pt x="23197" y="0"/>
                  </a:moveTo>
                  <a:cubicBezTo>
                    <a:pt x="20782" y="0"/>
                    <a:pt x="18348" y="462"/>
                    <a:pt x="16092" y="1365"/>
                  </a:cubicBezTo>
                  <a:cubicBezTo>
                    <a:pt x="4070" y="6913"/>
                    <a:pt x="1" y="26148"/>
                    <a:pt x="6844" y="44459"/>
                  </a:cubicBezTo>
                  <a:cubicBezTo>
                    <a:pt x="11098" y="55741"/>
                    <a:pt x="18681" y="64433"/>
                    <a:pt x="27189" y="67947"/>
                  </a:cubicBezTo>
                  <a:cubicBezTo>
                    <a:pt x="29593" y="68872"/>
                    <a:pt x="32182" y="69427"/>
                    <a:pt x="34957" y="69427"/>
                  </a:cubicBezTo>
                  <a:cubicBezTo>
                    <a:pt x="37361" y="69427"/>
                    <a:pt x="39580" y="69057"/>
                    <a:pt x="41800" y="67947"/>
                  </a:cubicBezTo>
                  <a:cubicBezTo>
                    <a:pt x="53822" y="62584"/>
                    <a:pt x="57891" y="43349"/>
                    <a:pt x="50862" y="25039"/>
                  </a:cubicBezTo>
                  <a:cubicBezTo>
                    <a:pt x="46609" y="13757"/>
                    <a:pt x="39026" y="5064"/>
                    <a:pt x="30518" y="1550"/>
                  </a:cubicBezTo>
                  <a:cubicBezTo>
                    <a:pt x="28246" y="508"/>
                    <a:pt x="25731" y="0"/>
                    <a:pt x="2319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63"/>
            <p:cNvSpPr/>
            <p:nvPr/>
          </p:nvSpPr>
          <p:spPr>
            <a:xfrm>
              <a:off x="2170850" y="241050"/>
              <a:ext cx="1405650" cy="1763375"/>
            </a:xfrm>
            <a:custGeom>
              <a:avLst/>
              <a:gdLst/>
              <a:ahLst/>
              <a:cxnLst/>
              <a:rect l="l" t="t" r="r" b="b"/>
              <a:pathLst>
                <a:path w="56226" h="70535" extrusionOk="0">
                  <a:moveTo>
                    <a:pt x="23796" y="4622"/>
                  </a:moveTo>
                  <a:cubicBezTo>
                    <a:pt x="26113" y="4622"/>
                    <a:pt x="28367" y="5200"/>
                    <a:pt x="30332" y="6356"/>
                  </a:cubicBezTo>
                  <a:cubicBezTo>
                    <a:pt x="37545" y="10240"/>
                    <a:pt x="43464" y="18563"/>
                    <a:pt x="46423" y="28920"/>
                  </a:cubicBezTo>
                  <a:cubicBezTo>
                    <a:pt x="51047" y="45566"/>
                    <a:pt x="46608" y="61842"/>
                    <a:pt x="36436" y="65356"/>
                  </a:cubicBezTo>
                  <a:cubicBezTo>
                    <a:pt x="35217" y="65741"/>
                    <a:pt x="33955" y="65925"/>
                    <a:pt x="32686" y="65925"/>
                  </a:cubicBezTo>
                  <a:cubicBezTo>
                    <a:pt x="30295" y="65925"/>
                    <a:pt x="27883" y="65269"/>
                    <a:pt x="25709" y="64061"/>
                  </a:cubicBezTo>
                  <a:cubicBezTo>
                    <a:pt x="18680" y="60362"/>
                    <a:pt x="12762" y="51854"/>
                    <a:pt x="9803" y="41497"/>
                  </a:cubicBezTo>
                  <a:cubicBezTo>
                    <a:pt x="4994" y="24851"/>
                    <a:pt x="9433" y="8576"/>
                    <a:pt x="19605" y="5247"/>
                  </a:cubicBezTo>
                  <a:cubicBezTo>
                    <a:pt x="20992" y="4830"/>
                    <a:pt x="22405" y="4622"/>
                    <a:pt x="23796" y="4622"/>
                  </a:cubicBezTo>
                  <a:close/>
                  <a:moveTo>
                    <a:pt x="23512" y="1"/>
                  </a:moveTo>
                  <a:cubicBezTo>
                    <a:pt x="21696" y="1"/>
                    <a:pt x="19874" y="270"/>
                    <a:pt x="18126" y="808"/>
                  </a:cubicBezTo>
                  <a:cubicBezTo>
                    <a:pt x="5734" y="5062"/>
                    <a:pt x="0" y="23742"/>
                    <a:pt x="5364" y="42792"/>
                  </a:cubicBezTo>
                  <a:cubicBezTo>
                    <a:pt x="8693" y="54259"/>
                    <a:pt x="15536" y="63876"/>
                    <a:pt x="23674" y="68130"/>
                  </a:cubicBezTo>
                  <a:cubicBezTo>
                    <a:pt x="26448" y="69610"/>
                    <a:pt x="29593" y="70534"/>
                    <a:pt x="32737" y="70534"/>
                  </a:cubicBezTo>
                  <a:cubicBezTo>
                    <a:pt x="34586" y="70534"/>
                    <a:pt x="36251" y="70350"/>
                    <a:pt x="37915" y="69795"/>
                  </a:cubicBezTo>
                  <a:cubicBezTo>
                    <a:pt x="50492" y="65541"/>
                    <a:pt x="56225" y="46861"/>
                    <a:pt x="50862" y="27811"/>
                  </a:cubicBezTo>
                  <a:cubicBezTo>
                    <a:pt x="47533" y="16159"/>
                    <a:pt x="40690" y="6726"/>
                    <a:pt x="32552" y="2472"/>
                  </a:cubicBezTo>
                  <a:cubicBezTo>
                    <a:pt x="29845" y="825"/>
                    <a:pt x="26688" y="1"/>
                    <a:pt x="2351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63"/>
            <p:cNvSpPr/>
            <p:nvPr/>
          </p:nvSpPr>
          <p:spPr>
            <a:xfrm>
              <a:off x="5074575" y="1360525"/>
              <a:ext cx="1451900" cy="1735100"/>
            </a:xfrm>
            <a:custGeom>
              <a:avLst/>
              <a:gdLst/>
              <a:ahLst/>
              <a:cxnLst/>
              <a:rect l="l" t="t" r="r" b="b"/>
              <a:pathLst>
                <a:path w="58076" h="69404" extrusionOk="0">
                  <a:moveTo>
                    <a:pt x="34956" y="4671"/>
                  </a:moveTo>
                  <a:cubicBezTo>
                    <a:pt x="36806" y="4671"/>
                    <a:pt x="38470" y="5041"/>
                    <a:pt x="39950" y="5596"/>
                  </a:cubicBezTo>
                  <a:cubicBezTo>
                    <a:pt x="49937" y="10035"/>
                    <a:pt x="52897" y="26680"/>
                    <a:pt x="46793" y="42771"/>
                  </a:cubicBezTo>
                  <a:cubicBezTo>
                    <a:pt x="42909" y="52943"/>
                    <a:pt x="36251" y="60711"/>
                    <a:pt x="29038" y="63671"/>
                  </a:cubicBezTo>
                  <a:cubicBezTo>
                    <a:pt x="27172" y="64456"/>
                    <a:pt x="25201" y="64877"/>
                    <a:pt x="23236" y="64877"/>
                  </a:cubicBezTo>
                  <a:cubicBezTo>
                    <a:pt x="21502" y="64877"/>
                    <a:pt x="19773" y="64549"/>
                    <a:pt x="18126" y="63855"/>
                  </a:cubicBezTo>
                  <a:cubicBezTo>
                    <a:pt x="8138" y="59417"/>
                    <a:pt x="5179" y="42771"/>
                    <a:pt x="11283" y="26680"/>
                  </a:cubicBezTo>
                  <a:cubicBezTo>
                    <a:pt x="15167" y="16693"/>
                    <a:pt x="21825" y="8925"/>
                    <a:pt x="29038" y="5781"/>
                  </a:cubicBezTo>
                  <a:cubicBezTo>
                    <a:pt x="30887" y="5041"/>
                    <a:pt x="32922" y="4671"/>
                    <a:pt x="34956" y="4671"/>
                  </a:cubicBezTo>
                  <a:close/>
                  <a:moveTo>
                    <a:pt x="34494" y="1"/>
                  </a:moveTo>
                  <a:cubicBezTo>
                    <a:pt x="31997" y="1"/>
                    <a:pt x="29500" y="510"/>
                    <a:pt x="27188" y="1527"/>
                  </a:cubicBezTo>
                  <a:cubicBezTo>
                    <a:pt x="18866" y="5041"/>
                    <a:pt x="11283" y="13734"/>
                    <a:pt x="7029" y="25016"/>
                  </a:cubicBezTo>
                  <a:cubicBezTo>
                    <a:pt x="1" y="43326"/>
                    <a:pt x="4070" y="62561"/>
                    <a:pt x="16091" y="67924"/>
                  </a:cubicBezTo>
                  <a:cubicBezTo>
                    <a:pt x="18311" y="69034"/>
                    <a:pt x="20715" y="69404"/>
                    <a:pt x="23120" y="69404"/>
                  </a:cubicBezTo>
                  <a:cubicBezTo>
                    <a:pt x="25709" y="69404"/>
                    <a:pt x="28298" y="68849"/>
                    <a:pt x="30703" y="67924"/>
                  </a:cubicBezTo>
                  <a:cubicBezTo>
                    <a:pt x="39025" y="64410"/>
                    <a:pt x="46608" y="55718"/>
                    <a:pt x="51047" y="44436"/>
                  </a:cubicBezTo>
                  <a:cubicBezTo>
                    <a:pt x="58075" y="26125"/>
                    <a:pt x="53821" y="6890"/>
                    <a:pt x="41800" y="1527"/>
                  </a:cubicBezTo>
                  <a:cubicBezTo>
                    <a:pt x="39488" y="510"/>
                    <a:pt x="36991" y="1"/>
                    <a:pt x="3449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63"/>
            <p:cNvSpPr/>
            <p:nvPr/>
          </p:nvSpPr>
          <p:spPr>
            <a:xfrm>
              <a:off x="3835400" y="236425"/>
              <a:ext cx="1405650" cy="1768000"/>
            </a:xfrm>
            <a:custGeom>
              <a:avLst/>
              <a:gdLst/>
              <a:ahLst/>
              <a:cxnLst/>
              <a:rect l="l" t="t" r="r" b="b"/>
              <a:pathLst>
                <a:path w="56226" h="70720" extrusionOk="0">
                  <a:moveTo>
                    <a:pt x="32737" y="4692"/>
                  </a:moveTo>
                  <a:cubicBezTo>
                    <a:pt x="34032" y="4692"/>
                    <a:pt x="35326" y="4877"/>
                    <a:pt x="36436" y="5432"/>
                  </a:cubicBezTo>
                  <a:cubicBezTo>
                    <a:pt x="46608" y="8761"/>
                    <a:pt x="51047" y="25036"/>
                    <a:pt x="46423" y="41682"/>
                  </a:cubicBezTo>
                  <a:cubicBezTo>
                    <a:pt x="43464" y="52039"/>
                    <a:pt x="37361" y="60547"/>
                    <a:pt x="30333" y="64246"/>
                  </a:cubicBezTo>
                  <a:cubicBezTo>
                    <a:pt x="28284" y="65451"/>
                    <a:pt x="25922" y="66028"/>
                    <a:pt x="23501" y="66028"/>
                  </a:cubicBezTo>
                  <a:cubicBezTo>
                    <a:pt x="22206" y="66028"/>
                    <a:pt x="20895" y="65863"/>
                    <a:pt x="19606" y="65541"/>
                  </a:cubicBezTo>
                  <a:cubicBezTo>
                    <a:pt x="9433" y="62027"/>
                    <a:pt x="5179" y="45751"/>
                    <a:pt x="9803" y="29105"/>
                  </a:cubicBezTo>
                  <a:cubicBezTo>
                    <a:pt x="12762" y="18748"/>
                    <a:pt x="18681" y="10425"/>
                    <a:pt x="25709" y="6541"/>
                  </a:cubicBezTo>
                  <a:cubicBezTo>
                    <a:pt x="27928" y="5432"/>
                    <a:pt x="30333" y="4877"/>
                    <a:pt x="32737" y="4692"/>
                  </a:cubicBezTo>
                  <a:close/>
                  <a:moveTo>
                    <a:pt x="32633" y="1"/>
                  </a:moveTo>
                  <a:cubicBezTo>
                    <a:pt x="29463" y="1"/>
                    <a:pt x="26381" y="825"/>
                    <a:pt x="23674" y="2472"/>
                  </a:cubicBezTo>
                  <a:cubicBezTo>
                    <a:pt x="15537" y="6726"/>
                    <a:pt x="8693" y="16344"/>
                    <a:pt x="5364" y="27811"/>
                  </a:cubicBezTo>
                  <a:cubicBezTo>
                    <a:pt x="1" y="46676"/>
                    <a:pt x="5734" y="65726"/>
                    <a:pt x="18126" y="69795"/>
                  </a:cubicBezTo>
                  <a:cubicBezTo>
                    <a:pt x="19975" y="70350"/>
                    <a:pt x="21640" y="70719"/>
                    <a:pt x="23490" y="70719"/>
                  </a:cubicBezTo>
                  <a:cubicBezTo>
                    <a:pt x="26634" y="70719"/>
                    <a:pt x="29778" y="69795"/>
                    <a:pt x="32552" y="68315"/>
                  </a:cubicBezTo>
                  <a:cubicBezTo>
                    <a:pt x="40690" y="63876"/>
                    <a:pt x="47533" y="54444"/>
                    <a:pt x="50862" y="42792"/>
                  </a:cubicBezTo>
                  <a:cubicBezTo>
                    <a:pt x="56226" y="23927"/>
                    <a:pt x="50492" y="5062"/>
                    <a:pt x="38101" y="808"/>
                  </a:cubicBezTo>
                  <a:cubicBezTo>
                    <a:pt x="36285" y="270"/>
                    <a:pt x="34444" y="1"/>
                    <a:pt x="32633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40" name="Google Shape;1040;p63"/>
          <p:cNvSpPr/>
          <p:nvPr/>
        </p:nvSpPr>
        <p:spPr>
          <a:xfrm>
            <a:off x="8626688" y="2851175"/>
            <a:ext cx="308607" cy="1369915"/>
          </a:xfrm>
          <a:custGeom>
            <a:avLst/>
            <a:gdLst/>
            <a:ahLst/>
            <a:cxnLst/>
            <a:rect l="l" t="t" r="r" b="b"/>
            <a:pathLst>
              <a:path w="42699" h="189542" extrusionOk="0">
                <a:moveTo>
                  <a:pt x="21288" y="1"/>
                </a:moveTo>
                <a:cubicBezTo>
                  <a:pt x="20679" y="1"/>
                  <a:pt x="20071" y="147"/>
                  <a:pt x="19778" y="440"/>
                </a:cubicBezTo>
                <a:lnTo>
                  <a:pt x="1047" y="19232"/>
                </a:lnTo>
                <a:cubicBezTo>
                  <a:pt x="0" y="20279"/>
                  <a:pt x="31" y="20248"/>
                  <a:pt x="1078" y="21358"/>
                </a:cubicBezTo>
                <a:cubicBezTo>
                  <a:pt x="1340" y="21635"/>
                  <a:pt x="1540" y="21773"/>
                  <a:pt x="1744" y="21773"/>
                </a:cubicBezTo>
                <a:cubicBezTo>
                  <a:pt x="1949" y="21773"/>
                  <a:pt x="2157" y="21635"/>
                  <a:pt x="2434" y="21358"/>
                </a:cubicBezTo>
                <a:cubicBezTo>
                  <a:pt x="7979" y="15781"/>
                  <a:pt x="13524" y="10205"/>
                  <a:pt x="19070" y="4629"/>
                </a:cubicBezTo>
                <a:cubicBezTo>
                  <a:pt x="19316" y="4352"/>
                  <a:pt x="19501" y="4075"/>
                  <a:pt x="19686" y="3767"/>
                </a:cubicBezTo>
                <a:lnTo>
                  <a:pt x="20025" y="4013"/>
                </a:lnTo>
                <a:lnTo>
                  <a:pt x="20025" y="188209"/>
                </a:lnTo>
                <a:lnTo>
                  <a:pt x="20025" y="189071"/>
                </a:lnTo>
                <a:cubicBezTo>
                  <a:pt x="20025" y="189226"/>
                  <a:pt x="20025" y="189472"/>
                  <a:pt x="20179" y="189472"/>
                </a:cubicBezTo>
                <a:cubicBezTo>
                  <a:pt x="20533" y="189518"/>
                  <a:pt x="20887" y="189541"/>
                  <a:pt x="21238" y="189541"/>
                </a:cubicBezTo>
                <a:cubicBezTo>
                  <a:pt x="21588" y="189541"/>
                  <a:pt x="21935" y="189518"/>
                  <a:pt x="22274" y="189472"/>
                </a:cubicBezTo>
                <a:cubicBezTo>
                  <a:pt x="22736" y="189380"/>
                  <a:pt x="22489" y="188763"/>
                  <a:pt x="22489" y="188363"/>
                </a:cubicBezTo>
                <a:lnTo>
                  <a:pt x="22489" y="5461"/>
                </a:lnTo>
                <a:lnTo>
                  <a:pt x="22489" y="4506"/>
                </a:lnTo>
                <a:cubicBezTo>
                  <a:pt x="22520" y="4352"/>
                  <a:pt x="22428" y="4106"/>
                  <a:pt x="22643" y="4013"/>
                </a:cubicBezTo>
                <a:cubicBezTo>
                  <a:pt x="22681" y="3999"/>
                  <a:pt x="22715" y="3993"/>
                  <a:pt x="22746" y="3993"/>
                </a:cubicBezTo>
                <a:cubicBezTo>
                  <a:pt x="22919" y="3993"/>
                  <a:pt x="23001" y="4181"/>
                  <a:pt x="23105" y="4260"/>
                </a:cubicBezTo>
                <a:cubicBezTo>
                  <a:pt x="23321" y="4444"/>
                  <a:pt x="23475" y="4629"/>
                  <a:pt x="23660" y="4814"/>
                </a:cubicBezTo>
                <a:cubicBezTo>
                  <a:pt x="29205" y="10359"/>
                  <a:pt x="34750" y="15905"/>
                  <a:pt x="40265" y="21481"/>
                </a:cubicBezTo>
                <a:cubicBezTo>
                  <a:pt x="40537" y="21769"/>
                  <a:pt x="40767" y="21932"/>
                  <a:pt x="40986" y="21932"/>
                </a:cubicBezTo>
                <a:cubicBezTo>
                  <a:pt x="41189" y="21932"/>
                  <a:pt x="41382" y="21792"/>
                  <a:pt x="41590" y="21481"/>
                </a:cubicBezTo>
                <a:cubicBezTo>
                  <a:pt x="41713" y="21327"/>
                  <a:pt x="41836" y="21204"/>
                  <a:pt x="41990" y="21080"/>
                </a:cubicBezTo>
                <a:cubicBezTo>
                  <a:pt x="42699" y="20587"/>
                  <a:pt x="42545" y="20218"/>
                  <a:pt x="41990" y="19694"/>
                </a:cubicBezTo>
                <a:cubicBezTo>
                  <a:pt x="35582" y="13286"/>
                  <a:pt x="29205" y="6878"/>
                  <a:pt x="22797" y="440"/>
                </a:cubicBezTo>
                <a:cubicBezTo>
                  <a:pt x="22505" y="147"/>
                  <a:pt x="21896" y="1"/>
                  <a:pt x="2128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p64"/>
          <p:cNvSpPr txBox="1">
            <a:spLocks noGrp="1"/>
          </p:cNvSpPr>
          <p:nvPr>
            <p:ph type="title"/>
          </p:nvPr>
        </p:nvSpPr>
        <p:spPr>
          <a:xfrm>
            <a:off x="2028197" y="1024246"/>
            <a:ext cx="5149500" cy="77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39.867</a:t>
            </a:r>
            <a:endParaRPr dirty="0"/>
          </a:p>
        </p:txBody>
      </p:sp>
      <p:sp>
        <p:nvSpPr>
          <p:cNvPr id="1046" name="Google Shape;1046;p64"/>
          <p:cNvSpPr txBox="1">
            <a:spLocks noGrp="1"/>
          </p:cNvSpPr>
          <p:nvPr>
            <p:ph type="subTitle" idx="1"/>
          </p:nvPr>
        </p:nvSpPr>
        <p:spPr>
          <a:xfrm>
            <a:off x="1995071" y="1811252"/>
            <a:ext cx="5149500" cy="43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err="1"/>
              <a:t>perros</a:t>
            </a:r>
            <a:endParaRPr dirty="0"/>
          </a:p>
        </p:txBody>
      </p:sp>
      <p:sp>
        <p:nvSpPr>
          <p:cNvPr id="1047" name="Google Shape;1047;p64"/>
          <p:cNvSpPr txBox="1">
            <a:spLocks noGrp="1"/>
          </p:cNvSpPr>
          <p:nvPr>
            <p:ph type="title" idx="2"/>
          </p:nvPr>
        </p:nvSpPr>
        <p:spPr>
          <a:xfrm>
            <a:off x="1968316" y="2784924"/>
            <a:ext cx="5149500" cy="77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17.038</a:t>
            </a:r>
            <a:endParaRPr dirty="0"/>
          </a:p>
        </p:txBody>
      </p:sp>
      <p:sp>
        <p:nvSpPr>
          <p:cNvPr id="1048" name="Google Shape;1048;p64"/>
          <p:cNvSpPr txBox="1">
            <a:spLocks noGrp="1"/>
          </p:cNvSpPr>
          <p:nvPr>
            <p:ph type="subTitle" idx="3"/>
          </p:nvPr>
        </p:nvSpPr>
        <p:spPr>
          <a:xfrm>
            <a:off x="2005265" y="3506367"/>
            <a:ext cx="5149500" cy="43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gatos</a:t>
            </a:r>
            <a:endParaRPr sz="3200" dirty="0"/>
          </a:p>
        </p:txBody>
      </p:sp>
      <p:grpSp>
        <p:nvGrpSpPr>
          <p:cNvPr id="1051" name="Google Shape;1051;p64"/>
          <p:cNvGrpSpPr/>
          <p:nvPr/>
        </p:nvGrpSpPr>
        <p:grpSpPr>
          <a:xfrm rot="292070" flipH="1">
            <a:off x="1273864" y="1671269"/>
            <a:ext cx="412155" cy="372558"/>
            <a:chOff x="885425" y="236425"/>
            <a:chExt cx="5641050" cy="5099100"/>
          </a:xfrm>
        </p:grpSpPr>
        <p:sp>
          <p:nvSpPr>
            <p:cNvPr id="1052" name="Google Shape;1052;p64"/>
            <p:cNvSpPr/>
            <p:nvPr/>
          </p:nvSpPr>
          <p:spPr>
            <a:xfrm>
              <a:off x="1731575" y="2110750"/>
              <a:ext cx="3944125" cy="3224775"/>
            </a:xfrm>
            <a:custGeom>
              <a:avLst/>
              <a:gdLst/>
              <a:ahLst/>
              <a:cxnLst/>
              <a:rect l="l" t="t" r="r" b="b"/>
              <a:pathLst>
                <a:path w="157765" h="128991" extrusionOk="0">
                  <a:moveTo>
                    <a:pt x="82674" y="4439"/>
                  </a:moveTo>
                  <a:cubicBezTo>
                    <a:pt x="83229" y="4439"/>
                    <a:pt x="83784" y="4624"/>
                    <a:pt x="84339" y="4624"/>
                  </a:cubicBezTo>
                  <a:cubicBezTo>
                    <a:pt x="103019" y="6844"/>
                    <a:pt x="122254" y="20900"/>
                    <a:pt x="134275" y="41060"/>
                  </a:cubicBezTo>
                  <a:cubicBezTo>
                    <a:pt x="152586" y="71946"/>
                    <a:pt x="149441" y="107827"/>
                    <a:pt x="127247" y="121144"/>
                  </a:cubicBezTo>
                  <a:cubicBezTo>
                    <a:pt x="123531" y="123340"/>
                    <a:pt x="119698" y="124147"/>
                    <a:pt x="115644" y="124147"/>
                  </a:cubicBezTo>
                  <a:cubicBezTo>
                    <a:pt x="110822" y="124147"/>
                    <a:pt x="105686" y="123005"/>
                    <a:pt x="100060" y="121698"/>
                  </a:cubicBezTo>
                  <a:cubicBezTo>
                    <a:pt x="93216" y="119756"/>
                    <a:pt x="86096" y="118785"/>
                    <a:pt x="78975" y="118785"/>
                  </a:cubicBezTo>
                  <a:cubicBezTo>
                    <a:pt x="71854" y="118785"/>
                    <a:pt x="64734" y="119756"/>
                    <a:pt x="57891" y="121698"/>
                  </a:cubicBezTo>
                  <a:cubicBezTo>
                    <a:pt x="52364" y="123005"/>
                    <a:pt x="47220" y="124147"/>
                    <a:pt x="42369" y="124147"/>
                  </a:cubicBezTo>
                  <a:cubicBezTo>
                    <a:pt x="38291" y="124147"/>
                    <a:pt x="34420" y="123340"/>
                    <a:pt x="30703" y="121144"/>
                  </a:cubicBezTo>
                  <a:cubicBezTo>
                    <a:pt x="8509" y="107827"/>
                    <a:pt x="5365" y="71946"/>
                    <a:pt x="23860" y="41060"/>
                  </a:cubicBezTo>
                  <a:cubicBezTo>
                    <a:pt x="35881" y="20900"/>
                    <a:pt x="54931" y="6844"/>
                    <a:pt x="73612" y="4624"/>
                  </a:cubicBezTo>
                  <a:cubicBezTo>
                    <a:pt x="74166" y="4439"/>
                    <a:pt x="74906" y="4439"/>
                    <a:pt x="75461" y="4439"/>
                  </a:cubicBezTo>
                  <a:close/>
                  <a:moveTo>
                    <a:pt x="75091" y="0"/>
                  </a:moveTo>
                  <a:lnTo>
                    <a:pt x="73057" y="185"/>
                  </a:lnTo>
                  <a:cubicBezTo>
                    <a:pt x="52897" y="2590"/>
                    <a:pt x="32552" y="17571"/>
                    <a:pt x="19791" y="38840"/>
                  </a:cubicBezTo>
                  <a:cubicBezTo>
                    <a:pt x="1" y="71946"/>
                    <a:pt x="3885" y="110786"/>
                    <a:pt x="28299" y="125212"/>
                  </a:cubicBezTo>
                  <a:cubicBezTo>
                    <a:pt x="32285" y="127639"/>
                    <a:pt x="36760" y="128929"/>
                    <a:pt x="41265" y="128929"/>
                  </a:cubicBezTo>
                  <a:cubicBezTo>
                    <a:pt x="41566" y="128929"/>
                    <a:pt x="41868" y="128923"/>
                    <a:pt x="42170" y="128912"/>
                  </a:cubicBezTo>
                  <a:cubicBezTo>
                    <a:pt x="47718" y="128727"/>
                    <a:pt x="53267" y="127802"/>
                    <a:pt x="58815" y="126507"/>
                  </a:cubicBezTo>
                  <a:cubicBezTo>
                    <a:pt x="65289" y="124658"/>
                    <a:pt x="72132" y="123733"/>
                    <a:pt x="78975" y="123548"/>
                  </a:cubicBezTo>
                  <a:cubicBezTo>
                    <a:pt x="85818" y="123733"/>
                    <a:pt x="92477" y="124658"/>
                    <a:pt x="99135" y="126507"/>
                  </a:cubicBezTo>
                  <a:cubicBezTo>
                    <a:pt x="104789" y="127774"/>
                    <a:pt x="110237" y="128990"/>
                    <a:pt x="115562" y="128990"/>
                  </a:cubicBezTo>
                  <a:cubicBezTo>
                    <a:pt x="120339" y="128990"/>
                    <a:pt x="125016" y="128011"/>
                    <a:pt x="129652" y="125212"/>
                  </a:cubicBezTo>
                  <a:cubicBezTo>
                    <a:pt x="154065" y="110786"/>
                    <a:pt x="157764" y="71946"/>
                    <a:pt x="138159" y="38840"/>
                  </a:cubicBezTo>
                  <a:cubicBezTo>
                    <a:pt x="125398" y="17571"/>
                    <a:pt x="104868" y="2590"/>
                    <a:pt x="84709" y="185"/>
                  </a:cubicBezTo>
                  <a:lnTo>
                    <a:pt x="82859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64"/>
            <p:cNvSpPr/>
            <p:nvPr/>
          </p:nvSpPr>
          <p:spPr>
            <a:xfrm>
              <a:off x="885425" y="1359950"/>
              <a:ext cx="1447275" cy="1735700"/>
            </a:xfrm>
            <a:custGeom>
              <a:avLst/>
              <a:gdLst/>
              <a:ahLst/>
              <a:cxnLst/>
              <a:rect l="l" t="t" r="r" b="b"/>
              <a:pathLst>
                <a:path w="57891" h="69428" extrusionOk="0">
                  <a:moveTo>
                    <a:pt x="22935" y="4694"/>
                  </a:moveTo>
                  <a:cubicBezTo>
                    <a:pt x="24969" y="4694"/>
                    <a:pt x="27004" y="5064"/>
                    <a:pt x="28853" y="5804"/>
                  </a:cubicBezTo>
                  <a:cubicBezTo>
                    <a:pt x="36066" y="8948"/>
                    <a:pt x="42725" y="16716"/>
                    <a:pt x="46609" y="26703"/>
                  </a:cubicBezTo>
                  <a:cubicBezTo>
                    <a:pt x="52712" y="42794"/>
                    <a:pt x="49753" y="59440"/>
                    <a:pt x="39950" y="63878"/>
                  </a:cubicBezTo>
                  <a:cubicBezTo>
                    <a:pt x="38303" y="64572"/>
                    <a:pt x="36533" y="64900"/>
                    <a:pt x="34775" y="64900"/>
                  </a:cubicBezTo>
                  <a:cubicBezTo>
                    <a:pt x="32783" y="64900"/>
                    <a:pt x="30806" y="64479"/>
                    <a:pt x="29038" y="63694"/>
                  </a:cubicBezTo>
                  <a:cubicBezTo>
                    <a:pt x="21640" y="60549"/>
                    <a:pt x="14982" y="52781"/>
                    <a:pt x="11283" y="42794"/>
                  </a:cubicBezTo>
                  <a:cubicBezTo>
                    <a:pt x="5180" y="26888"/>
                    <a:pt x="8139" y="10058"/>
                    <a:pt x="17941" y="5619"/>
                  </a:cubicBezTo>
                  <a:cubicBezTo>
                    <a:pt x="19421" y="5064"/>
                    <a:pt x="21270" y="4694"/>
                    <a:pt x="22935" y="4694"/>
                  </a:cubicBezTo>
                  <a:close/>
                  <a:moveTo>
                    <a:pt x="23197" y="0"/>
                  </a:moveTo>
                  <a:cubicBezTo>
                    <a:pt x="20782" y="0"/>
                    <a:pt x="18348" y="462"/>
                    <a:pt x="16092" y="1365"/>
                  </a:cubicBezTo>
                  <a:cubicBezTo>
                    <a:pt x="4070" y="6913"/>
                    <a:pt x="1" y="26148"/>
                    <a:pt x="6844" y="44459"/>
                  </a:cubicBezTo>
                  <a:cubicBezTo>
                    <a:pt x="11098" y="55741"/>
                    <a:pt x="18681" y="64433"/>
                    <a:pt x="27189" y="67947"/>
                  </a:cubicBezTo>
                  <a:cubicBezTo>
                    <a:pt x="29593" y="68872"/>
                    <a:pt x="32182" y="69427"/>
                    <a:pt x="34957" y="69427"/>
                  </a:cubicBezTo>
                  <a:cubicBezTo>
                    <a:pt x="37361" y="69427"/>
                    <a:pt x="39580" y="69057"/>
                    <a:pt x="41800" y="67947"/>
                  </a:cubicBezTo>
                  <a:cubicBezTo>
                    <a:pt x="53822" y="62584"/>
                    <a:pt x="57891" y="43349"/>
                    <a:pt x="50862" y="25039"/>
                  </a:cubicBezTo>
                  <a:cubicBezTo>
                    <a:pt x="46609" y="13757"/>
                    <a:pt x="39026" y="5064"/>
                    <a:pt x="30518" y="1550"/>
                  </a:cubicBezTo>
                  <a:cubicBezTo>
                    <a:pt x="28246" y="508"/>
                    <a:pt x="25731" y="0"/>
                    <a:pt x="2319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64"/>
            <p:cNvSpPr/>
            <p:nvPr/>
          </p:nvSpPr>
          <p:spPr>
            <a:xfrm>
              <a:off x="2170850" y="241050"/>
              <a:ext cx="1405650" cy="1763375"/>
            </a:xfrm>
            <a:custGeom>
              <a:avLst/>
              <a:gdLst/>
              <a:ahLst/>
              <a:cxnLst/>
              <a:rect l="l" t="t" r="r" b="b"/>
              <a:pathLst>
                <a:path w="56226" h="70535" extrusionOk="0">
                  <a:moveTo>
                    <a:pt x="23796" y="4622"/>
                  </a:moveTo>
                  <a:cubicBezTo>
                    <a:pt x="26113" y="4622"/>
                    <a:pt x="28367" y="5200"/>
                    <a:pt x="30332" y="6356"/>
                  </a:cubicBezTo>
                  <a:cubicBezTo>
                    <a:pt x="37545" y="10240"/>
                    <a:pt x="43464" y="18563"/>
                    <a:pt x="46423" y="28920"/>
                  </a:cubicBezTo>
                  <a:cubicBezTo>
                    <a:pt x="51047" y="45566"/>
                    <a:pt x="46608" y="61842"/>
                    <a:pt x="36436" y="65356"/>
                  </a:cubicBezTo>
                  <a:cubicBezTo>
                    <a:pt x="35217" y="65741"/>
                    <a:pt x="33955" y="65925"/>
                    <a:pt x="32686" y="65925"/>
                  </a:cubicBezTo>
                  <a:cubicBezTo>
                    <a:pt x="30295" y="65925"/>
                    <a:pt x="27883" y="65269"/>
                    <a:pt x="25709" y="64061"/>
                  </a:cubicBezTo>
                  <a:cubicBezTo>
                    <a:pt x="18680" y="60362"/>
                    <a:pt x="12762" y="51854"/>
                    <a:pt x="9803" y="41497"/>
                  </a:cubicBezTo>
                  <a:cubicBezTo>
                    <a:pt x="4994" y="24851"/>
                    <a:pt x="9433" y="8576"/>
                    <a:pt x="19605" y="5247"/>
                  </a:cubicBezTo>
                  <a:cubicBezTo>
                    <a:pt x="20992" y="4830"/>
                    <a:pt x="22405" y="4622"/>
                    <a:pt x="23796" y="4622"/>
                  </a:cubicBezTo>
                  <a:close/>
                  <a:moveTo>
                    <a:pt x="23512" y="1"/>
                  </a:moveTo>
                  <a:cubicBezTo>
                    <a:pt x="21696" y="1"/>
                    <a:pt x="19874" y="270"/>
                    <a:pt x="18126" y="808"/>
                  </a:cubicBezTo>
                  <a:cubicBezTo>
                    <a:pt x="5734" y="5062"/>
                    <a:pt x="0" y="23742"/>
                    <a:pt x="5364" y="42792"/>
                  </a:cubicBezTo>
                  <a:cubicBezTo>
                    <a:pt x="8693" y="54259"/>
                    <a:pt x="15536" y="63876"/>
                    <a:pt x="23674" y="68130"/>
                  </a:cubicBezTo>
                  <a:cubicBezTo>
                    <a:pt x="26448" y="69610"/>
                    <a:pt x="29593" y="70534"/>
                    <a:pt x="32737" y="70534"/>
                  </a:cubicBezTo>
                  <a:cubicBezTo>
                    <a:pt x="34586" y="70534"/>
                    <a:pt x="36251" y="70350"/>
                    <a:pt x="37915" y="69795"/>
                  </a:cubicBezTo>
                  <a:cubicBezTo>
                    <a:pt x="50492" y="65541"/>
                    <a:pt x="56225" y="46861"/>
                    <a:pt x="50862" y="27811"/>
                  </a:cubicBezTo>
                  <a:cubicBezTo>
                    <a:pt x="47533" y="16159"/>
                    <a:pt x="40690" y="6726"/>
                    <a:pt x="32552" y="2472"/>
                  </a:cubicBezTo>
                  <a:cubicBezTo>
                    <a:pt x="29845" y="825"/>
                    <a:pt x="26688" y="1"/>
                    <a:pt x="2351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64"/>
            <p:cNvSpPr/>
            <p:nvPr/>
          </p:nvSpPr>
          <p:spPr>
            <a:xfrm>
              <a:off x="5074575" y="1360525"/>
              <a:ext cx="1451900" cy="1735100"/>
            </a:xfrm>
            <a:custGeom>
              <a:avLst/>
              <a:gdLst/>
              <a:ahLst/>
              <a:cxnLst/>
              <a:rect l="l" t="t" r="r" b="b"/>
              <a:pathLst>
                <a:path w="58076" h="69404" extrusionOk="0">
                  <a:moveTo>
                    <a:pt x="34956" y="4671"/>
                  </a:moveTo>
                  <a:cubicBezTo>
                    <a:pt x="36806" y="4671"/>
                    <a:pt x="38470" y="5041"/>
                    <a:pt x="39950" y="5596"/>
                  </a:cubicBezTo>
                  <a:cubicBezTo>
                    <a:pt x="49937" y="10035"/>
                    <a:pt x="52897" y="26680"/>
                    <a:pt x="46793" y="42771"/>
                  </a:cubicBezTo>
                  <a:cubicBezTo>
                    <a:pt x="42909" y="52943"/>
                    <a:pt x="36251" y="60711"/>
                    <a:pt x="29038" y="63671"/>
                  </a:cubicBezTo>
                  <a:cubicBezTo>
                    <a:pt x="27172" y="64456"/>
                    <a:pt x="25201" y="64877"/>
                    <a:pt x="23236" y="64877"/>
                  </a:cubicBezTo>
                  <a:cubicBezTo>
                    <a:pt x="21502" y="64877"/>
                    <a:pt x="19773" y="64549"/>
                    <a:pt x="18126" y="63855"/>
                  </a:cubicBezTo>
                  <a:cubicBezTo>
                    <a:pt x="8138" y="59417"/>
                    <a:pt x="5179" y="42771"/>
                    <a:pt x="11283" y="26680"/>
                  </a:cubicBezTo>
                  <a:cubicBezTo>
                    <a:pt x="15167" y="16693"/>
                    <a:pt x="21825" y="8925"/>
                    <a:pt x="29038" y="5781"/>
                  </a:cubicBezTo>
                  <a:cubicBezTo>
                    <a:pt x="30887" y="5041"/>
                    <a:pt x="32922" y="4671"/>
                    <a:pt x="34956" y="4671"/>
                  </a:cubicBezTo>
                  <a:close/>
                  <a:moveTo>
                    <a:pt x="34494" y="1"/>
                  </a:moveTo>
                  <a:cubicBezTo>
                    <a:pt x="31997" y="1"/>
                    <a:pt x="29500" y="510"/>
                    <a:pt x="27188" y="1527"/>
                  </a:cubicBezTo>
                  <a:cubicBezTo>
                    <a:pt x="18866" y="5041"/>
                    <a:pt x="11283" y="13734"/>
                    <a:pt x="7029" y="25016"/>
                  </a:cubicBezTo>
                  <a:cubicBezTo>
                    <a:pt x="1" y="43326"/>
                    <a:pt x="4070" y="62561"/>
                    <a:pt x="16091" y="67924"/>
                  </a:cubicBezTo>
                  <a:cubicBezTo>
                    <a:pt x="18311" y="69034"/>
                    <a:pt x="20715" y="69404"/>
                    <a:pt x="23120" y="69404"/>
                  </a:cubicBezTo>
                  <a:cubicBezTo>
                    <a:pt x="25709" y="69404"/>
                    <a:pt x="28298" y="68849"/>
                    <a:pt x="30703" y="67924"/>
                  </a:cubicBezTo>
                  <a:cubicBezTo>
                    <a:pt x="39025" y="64410"/>
                    <a:pt x="46608" y="55718"/>
                    <a:pt x="51047" y="44436"/>
                  </a:cubicBezTo>
                  <a:cubicBezTo>
                    <a:pt x="58075" y="26125"/>
                    <a:pt x="53821" y="6890"/>
                    <a:pt x="41800" y="1527"/>
                  </a:cubicBezTo>
                  <a:cubicBezTo>
                    <a:pt x="39488" y="510"/>
                    <a:pt x="36991" y="1"/>
                    <a:pt x="3449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64"/>
            <p:cNvSpPr/>
            <p:nvPr/>
          </p:nvSpPr>
          <p:spPr>
            <a:xfrm>
              <a:off x="3835400" y="236425"/>
              <a:ext cx="1405650" cy="1768000"/>
            </a:xfrm>
            <a:custGeom>
              <a:avLst/>
              <a:gdLst/>
              <a:ahLst/>
              <a:cxnLst/>
              <a:rect l="l" t="t" r="r" b="b"/>
              <a:pathLst>
                <a:path w="56226" h="70720" extrusionOk="0">
                  <a:moveTo>
                    <a:pt x="32737" y="4692"/>
                  </a:moveTo>
                  <a:cubicBezTo>
                    <a:pt x="34032" y="4692"/>
                    <a:pt x="35326" y="4877"/>
                    <a:pt x="36436" y="5432"/>
                  </a:cubicBezTo>
                  <a:cubicBezTo>
                    <a:pt x="46608" y="8761"/>
                    <a:pt x="51047" y="25036"/>
                    <a:pt x="46423" y="41682"/>
                  </a:cubicBezTo>
                  <a:cubicBezTo>
                    <a:pt x="43464" y="52039"/>
                    <a:pt x="37361" y="60547"/>
                    <a:pt x="30333" y="64246"/>
                  </a:cubicBezTo>
                  <a:cubicBezTo>
                    <a:pt x="28284" y="65451"/>
                    <a:pt x="25922" y="66028"/>
                    <a:pt x="23501" y="66028"/>
                  </a:cubicBezTo>
                  <a:cubicBezTo>
                    <a:pt x="22206" y="66028"/>
                    <a:pt x="20895" y="65863"/>
                    <a:pt x="19606" y="65541"/>
                  </a:cubicBezTo>
                  <a:cubicBezTo>
                    <a:pt x="9433" y="62027"/>
                    <a:pt x="5179" y="45751"/>
                    <a:pt x="9803" y="29105"/>
                  </a:cubicBezTo>
                  <a:cubicBezTo>
                    <a:pt x="12762" y="18748"/>
                    <a:pt x="18681" y="10425"/>
                    <a:pt x="25709" y="6541"/>
                  </a:cubicBezTo>
                  <a:cubicBezTo>
                    <a:pt x="27928" y="5432"/>
                    <a:pt x="30333" y="4877"/>
                    <a:pt x="32737" y="4692"/>
                  </a:cubicBezTo>
                  <a:close/>
                  <a:moveTo>
                    <a:pt x="32633" y="1"/>
                  </a:moveTo>
                  <a:cubicBezTo>
                    <a:pt x="29463" y="1"/>
                    <a:pt x="26381" y="825"/>
                    <a:pt x="23674" y="2472"/>
                  </a:cubicBezTo>
                  <a:cubicBezTo>
                    <a:pt x="15537" y="6726"/>
                    <a:pt x="8693" y="16344"/>
                    <a:pt x="5364" y="27811"/>
                  </a:cubicBezTo>
                  <a:cubicBezTo>
                    <a:pt x="1" y="46676"/>
                    <a:pt x="5734" y="65726"/>
                    <a:pt x="18126" y="69795"/>
                  </a:cubicBezTo>
                  <a:cubicBezTo>
                    <a:pt x="19975" y="70350"/>
                    <a:pt x="21640" y="70719"/>
                    <a:pt x="23490" y="70719"/>
                  </a:cubicBezTo>
                  <a:cubicBezTo>
                    <a:pt x="26634" y="70719"/>
                    <a:pt x="29778" y="69795"/>
                    <a:pt x="32552" y="68315"/>
                  </a:cubicBezTo>
                  <a:cubicBezTo>
                    <a:pt x="40690" y="63876"/>
                    <a:pt x="47533" y="54444"/>
                    <a:pt x="50862" y="42792"/>
                  </a:cubicBezTo>
                  <a:cubicBezTo>
                    <a:pt x="56226" y="23927"/>
                    <a:pt x="50492" y="5062"/>
                    <a:pt x="38101" y="808"/>
                  </a:cubicBezTo>
                  <a:cubicBezTo>
                    <a:pt x="36285" y="270"/>
                    <a:pt x="34444" y="1"/>
                    <a:pt x="32633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57" name="Google Shape;1057;p64"/>
          <p:cNvSpPr/>
          <p:nvPr/>
        </p:nvSpPr>
        <p:spPr>
          <a:xfrm>
            <a:off x="1325628" y="2310196"/>
            <a:ext cx="308607" cy="1369915"/>
          </a:xfrm>
          <a:custGeom>
            <a:avLst/>
            <a:gdLst/>
            <a:ahLst/>
            <a:cxnLst/>
            <a:rect l="l" t="t" r="r" b="b"/>
            <a:pathLst>
              <a:path w="42699" h="189542" extrusionOk="0">
                <a:moveTo>
                  <a:pt x="21288" y="1"/>
                </a:moveTo>
                <a:cubicBezTo>
                  <a:pt x="20679" y="1"/>
                  <a:pt x="20071" y="147"/>
                  <a:pt x="19778" y="440"/>
                </a:cubicBezTo>
                <a:lnTo>
                  <a:pt x="1047" y="19232"/>
                </a:lnTo>
                <a:cubicBezTo>
                  <a:pt x="0" y="20279"/>
                  <a:pt x="31" y="20248"/>
                  <a:pt x="1078" y="21358"/>
                </a:cubicBezTo>
                <a:cubicBezTo>
                  <a:pt x="1340" y="21635"/>
                  <a:pt x="1540" y="21773"/>
                  <a:pt x="1744" y="21773"/>
                </a:cubicBezTo>
                <a:cubicBezTo>
                  <a:pt x="1949" y="21773"/>
                  <a:pt x="2157" y="21635"/>
                  <a:pt x="2434" y="21358"/>
                </a:cubicBezTo>
                <a:cubicBezTo>
                  <a:pt x="7979" y="15781"/>
                  <a:pt x="13524" y="10205"/>
                  <a:pt x="19070" y="4629"/>
                </a:cubicBezTo>
                <a:cubicBezTo>
                  <a:pt x="19316" y="4352"/>
                  <a:pt x="19501" y="4075"/>
                  <a:pt x="19686" y="3767"/>
                </a:cubicBezTo>
                <a:lnTo>
                  <a:pt x="20025" y="4013"/>
                </a:lnTo>
                <a:lnTo>
                  <a:pt x="20025" y="188209"/>
                </a:lnTo>
                <a:lnTo>
                  <a:pt x="20025" y="189071"/>
                </a:lnTo>
                <a:cubicBezTo>
                  <a:pt x="20025" y="189226"/>
                  <a:pt x="20025" y="189472"/>
                  <a:pt x="20179" y="189472"/>
                </a:cubicBezTo>
                <a:cubicBezTo>
                  <a:pt x="20533" y="189518"/>
                  <a:pt x="20887" y="189541"/>
                  <a:pt x="21238" y="189541"/>
                </a:cubicBezTo>
                <a:cubicBezTo>
                  <a:pt x="21588" y="189541"/>
                  <a:pt x="21935" y="189518"/>
                  <a:pt x="22274" y="189472"/>
                </a:cubicBezTo>
                <a:cubicBezTo>
                  <a:pt x="22736" y="189380"/>
                  <a:pt x="22489" y="188763"/>
                  <a:pt x="22489" y="188363"/>
                </a:cubicBezTo>
                <a:lnTo>
                  <a:pt x="22489" y="5461"/>
                </a:lnTo>
                <a:lnTo>
                  <a:pt x="22489" y="4506"/>
                </a:lnTo>
                <a:cubicBezTo>
                  <a:pt x="22520" y="4352"/>
                  <a:pt x="22428" y="4106"/>
                  <a:pt x="22643" y="4013"/>
                </a:cubicBezTo>
                <a:cubicBezTo>
                  <a:pt x="22681" y="3999"/>
                  <a:pt x="22715" y="3993"/>
                  <a:pt x="22746" y="3993"/>
                </a:cubicBezTo>
                <a:cubicBezTo>
                  <a:pt x="22919" y="3993"/>
                  <a:pt x="23001" y="4181"/>
                  <a:pt x="23105" y="4260"/>
                </a:cubicBezTo>
                <a:cubicBezTo>
                  <a:pt x="23321" y="4444"/>
                  <a:pt x="23475" y="4629"/>
                  <a:pt x="23660" y="4814"/>
                </a:cubicBezTo>
                <a:cubicBezTo>
                  <a:pt x="29205" y="10359"/>
                  <a:pt x="34750" y="15905"/>
                  <a:pt x="40265" y="21481"/>
                </a:cubicBezTo>
                <a:cubicBezTo>
                  <a:pt x="40537" y="21769"/>
                  <a:pt x="40767" y="21932"/>
                  <a:pt x="40986" y="21932"/>
                </a:cubicBezTo>
                <a:cubicBezTo>
                  <a:pt x="41189" y="21932"/>
                  <a:pt x="41382" y="21792"/>
                  <a:pt x="41590" y="21481"/>
                </a:cubicBezTo>
                <a:cubicBezTo>
                  <a:pt x="41713" y="21327"/>
                  <a:pt x="41836" y="21204"/>
                  <a:pt x="41990" y="21080"/>
                </a:cubicBezTo>
                <a:cubicBezTo>
                  <a:pt x="42699" y="20587"/>
                  <a:pt x="42545" y="20218"/>
                  <a:pt x="41990" y="19694"/>
                </a:cubicBezTo>
                <a:cubicBezTo>
                  <a:pt x="35582" y="13286"/>
                  <a:pt x="29205" y="6878"/>
                  <a:pt x="22797" y="440"/>
                </a:cubicBezTo>
                <a:cubicBezTo>
                  <a:pt x="22505" y="147"/>
                  <a:pt x="21896" y="1"/>
                  <a:pt x="2128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58" name="Google Shape;1058;p64"/>
          <p:cNvGrpSpPr/>
          <p:nvPr/>
        </p:nvGrpSpPr>
        <p:grpSpPr>
          <a:xfrm rot="254532" flipH="1">
            <a:off x="7460200" y="3340731"/>
            <a:ext cx="411797" cy="372234"/>
            <a:chOff x="885425" y="236425"/>
            <a:chExt cx="5641050" cy="5099100"/>
          </a:xfrm>
        </p:grpSpPr>
        <p:sp>
          <p:nvSpPr>
            <p:cNvPr id="1059" name="Google Shape;1059;p64"/>
            <p:cNvSpPr/>
            <p:nvPr/>
          </p:nvSpPr>
          <p:spPr>
            <a:xfrm>
              <a:off x="1731575" y="2110750"/>
              <a:ext cx="3944125" cy="3224775"/>
            </a:xfrm>
            <a:custGeom>
              <a:avLst/>
              <a:gdLst/>
              <a:ahLst/>
              <a:cxnLst/>
              <a:rect l="l" t="t" r="r" b="b"/>
              <a:pathLst>
                <a:path w="157765" h="128991" extrusionOk="0">
                  <a:moveTo>
                    <a:pt x="82674" y="4439"/>
                  </a:moveTo>
                  <a:cubicBezTo>
                    <a:pt x="83229" y="4439"/>
                    <a:pt x="83784" y="4624"/>
                    <a:pt x="84339" y="4624"/>
                  </a:cubicBezTo>
                  <a:cubicBezTo>
                    <a:pt x="103019" y="6844"/>
                    <a:pt x="122254" y="20900"/>
                    <a:pt x="134275" y="41060"/>
                  </a:cubicBezTo>
                  <a:cubicBezTo>
                    <a:pt x="152586" y="71946"/>
                    <a:pt x="149441" y="107827"/>
                    <a:pt x="127247" y="121144"/>
                  </a:cubicBezTo>
                  <a:cubicBezTo>
                    <a:pt x="123531" y="123340"/>
                    <a:pt x="119698" y="124147"/>
                    <a:pt x="115644" y="124147"/>
                  </a:cubicBezTo>
                  <a:cubicBezTo>
                    <a:pt x="110822" y="124147"/>
                    <a:pt x="105686" y="123005"/>
                    <a:pt x="100060" y="121698"/>
                  </a:cubicBezTo>
                  <a:cubicBezTo>
                    <a:pt x="93216" y="119756"/>
                    <a:pt x="86096" y="118785"/>
                    <a:pt x="78975" y="118785"/>
                  </a:cubicBezTo>
                  <a:cubicBezTo>
                    <a:pt x="71854" y="118785"/>
                    <a:pt x="64734" y="119756"/>
                    <a:pt x="57891" y="121698"/>
                  </a:cubicBezTo>
                  <a:cubicBezTo>
                    <a:pt x="52364" y="123005"/>
                    <a:pt x="47220" y="124147"/>
                    <a:pt x="42369" y="124147"/>
                  </a:cubicBezTo>
                  <a:cubicBezTo>
                    <a:pt x="38291" y="124147"/>
                    <a:pt x="34420" y="123340"/>
                    <a:pt x="30703" y="121144"/>
                  </a:cubicBezTo>
                  <a:cubicBezTo>
                    <a:pt x="8509" y="107827"/>
                    <a:pt x="5365" y="71946"/>
                    <a:pt x="23860" y="41060"/>
                  </a:cubicBezTo>
                  <a:cubicBezTo>
                    <a:pt x="35881" y="20900"/>
                    <a:pt x="54931" y="6844"/>
                    <a:pt x="73612" y="4624"/>
                  </a:cubicBezTo>
                  <a:cubicBezTo>
                    <a:pt x="74166" y="4439"/>
                    <a:pt x="74906" y="4439"/>
                    <a:pt x="75461" y="4439"/>
                  </a:cubicBezTo>
                  <a:close/>
                  <a:moveTo>
                    <a:pt x="75091" y="0"/>
                  </a:moveTo>
                  <a:lnTo>
                    <a:pt x="73057" y="185"/>
                  </a:lnTo>
                  <a:cubicBezTo>
                    <a:pt x="52897" y="2590"/>
                    <a:pt x="32552" y="17571"/>
                    <a:pt x="19791" y="38840"/>
                  </a:cubicBezTo>
                  <a:cubicBezTo>
                    <a:pt x="1" y="71946"/>
                    <a:pt x="3885" y="110786"/>
                    <a:pt x="28299" y="125212"/>
                  </a:cubicBezTo>
                  <a:cubicBezTo>
                    <a:pt x="32285" y="127639"/>
                    <a:pt x="36760" y="128929"/>
                    <a:pt x="41265" y="128929"/>
                  </a:cubicBezTo>
                  <a:cubicBezTo>
                    <a:pt x="41566" y="128929"/>
                    <a:pt x="41868" y="128923"/>
                    <a:pt x="42170" y="128912"/>
                  </a:cubicBezTo>
                  <a:cubicBezTo>
                    <a:pt x="47718" y="128727"/>
                    <a:pt x="53267" y="127802"/>
                    <a:pt x="58815" y="126507"/>
                  </a:cubicBezTo>
                  <a:cubicBezTo>
                    <a:pt x="65289" y="124658"/>
                    <a:pt x="72132" y="123733"/>
                    <a:pt x="78975" y="123548"/>
                  </a:cubicBezTo>
                  <a:cubicBezTo>
                    <a:pt x="85818" y="123733"/>
                    <a:pt x="92477" y="124658"/>
                    <a:pt x="99135" y="126507"/>
                  </a:cubicBezTo>
                  <a:cubicBezTo>
                    <a:pt x="104789" y="127774"/>
                    <a:pt x="110237" y="128990"/>
                    <a:pt x="115562" y="128990"/>
                  </a:cubicBezTo>
                  <a:cubicBezTo>
                    <a:pt x="120339" y="128990"/>
                    <a:pt x="125016" y="128011"/>
                    <a:pt x="129652" y="125212"/>
                  </a:cubicBezTo>
                  <a:cubicBezTo>
                    <a:pt x="154065" y="110786"/>
                    <a:pt x="157764" y="71946"/>
                    <a:pt x="138159" y="38840"/>
                  </a:cubicBezTo>
                  <a:cubicBezTo>
                    <a:pt x="125398" y="17571"/>
                    <a:pt x="104868" y="2590"/>
                    <a:pt x="84709" y="185"/>
                  </a:cubicBezTo>
                  <a:lnTo>
                    <a:pt x="82859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64"/>
            <p:cNvSpPr/>
            <p:nvPr/>
          </p:nvSpPr>
          <p:spPr>
            <a:xfrm>
              <a:off x="885425" y="1359950"/>
              <a:ext cx="1447275" cy="1735700"/>
            </a:xfrm>
            <a:custGeom>
              <a:avLst/>
              <a:gdLst/>
              <a:ahLst/>
              <a:cxnLst/>
              <a:rect l="l" t="t" r="r" b="b"/>
              <a:pathLst>
                <a:path w="57891" h="69428" extrusionOk="0">
                  <a:moveTo>
                    <a:pt x="22935" y="4694"/>
                  </a:moveTo>
                  <a:cubicBezTo>
                    <a:pt x="24969" y="4694"/>
                    <a:pt x="27004" y="5064"/>
                    <a:pt x="28853" y="5804"/>
                  </a:cubicBezTo>
                  <a:cubicBezTo>
                    <a:pt x="36066" y="8948"/>
                    <a:pt x="42725" y="16716"/>
                    <a:pt x="46609" y="26703"/>
                  </a:cubicBezTo>
                  <a:cubicBezTo>
                    <a:pt x="52712" y="42794"/>
                    <a:pt x="49753" y="59440"/>
                    <a:pt x="39950" y="63878"/>
                  </a:cubicBezTo>
                  <a:cubicBezTo>
                    <a:pt x="38303" y="64572"/>
                    <a:pt x="36533" y="64900"/>
                    <a:pt x="34775" y="64900"/>
                  </a:cubicBezTo>
                  <a:cubicBezTo>
                    <a:pt x="32783" y="64900"/>
                    <a:pt x="30806" y="64479"/>
                    <a:pt x="29038" y="63694"/>
                  </a:cubicBezTo>
                  <a:cubicBezTo>
                    <a:pt x="21640" y="60549"/>
                    <a:pt x="14982" y="52781"/>
                    <a:pt x="11283" y="42794"/>
                  </a:cubicBezTo>
                  <a:cubicBezTo>
                    <a:pt x="5180" y="26888"/>
                    <a:pt x="8139" y="10058"/>
                    <a:pt x="17941" y="5619"/>
                  </a:cubicBezTo>
                  <a:cubicBezTo>
                    <a:pt x="19421" y="5064"/>
                    <a:pt x="21270" y="4694"/>
                    <a:pt x="22935" y="4694"/>
                  </a:cubicBezTo>
                  <a:close/>
                  <a:moveTo>
                    <a:pt x="23197" y="0"/>
                  </a:moveTo>
                  <a:cubicBezTo>
                    <a:pt x="20782" y="0"/>
                    <a:pt x="18348" y="462"/>
                    <a:pt x="16092" y="1365"/>
                  </a:cubicBezTo>
                  <a:cubicBezTo>
                    <a:pt x="4070" y="6913"/>
                    <a:pt x="1" y="26148"/>
                    <a:pt x="6844" y="44459"/>
                  </a:cubicBezTo>
                  <a:cubicBezTo>
                    <a:pt x="11098" y="55741"/>
                    <a:pt x="18681" y="64433"/>
                    <a:pt x="27189" y="67947"/>
                  </a:cubicBezTo>
                  <a:cubicBezTo>
                    <a:pt x="29593" y="68872"/>
                    <a:pt x="32182" y="69427"/>
                    <a:pt x="34957" y="69427"/>
                  </a:cubicBezTo>
                  <a:cubicBezTo>
                    <a:pt x="37361" y="69427"/>
                    <a:pt x="39580" y="69057"/>
                    <a:pt x="41800" y="67947"/>
                  </a:cubicBezTo>
                  <a:cubicBezTo>
                    <a:pt x="53822" y="62584"/>
                    <a:pt x="57891" y="43349"/>
                    <a:pt x="50862" y="25039"/>
                  </a:cubicBezTo>
                  <a:cubicBezTo>
                    <a:pt x="46609" y="13757"/>
                    <a:pt x="39026" y="5064"/>
                    <a:pt x="30518" y="1550"/>
                  </a:cubicBezTo>
                  <a:cubicBezTo>
                    <a:pt x="28246" y="508"/>
                    <a:pt x="25731" y="0"/>
                    <a:pt x="2319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64"/>
            <p:cNvSpPr/>
            <p:nvPr/>
          </p:nvSpPr>
          <p:spPr>
            <a:xfrm>
              <a:off x="2170850" y="241050"/>
              <a:ext cx="1405650" cy="1763375"/>
            </a:xfrm>
            <a:custGeom>
              <a:avLst/>
              <a:gdLst/>
              <a:ahLst/>
              <a:cxnLst/>
              <a:rect l="l" t="t" r="r" b="b"/>
              <a:pathLst>
                <a:path w="56226" h="70535" extrusionOk="0">
                  <a:moveTo>
                    <a:pt x="23796" y="4622"/>
                  </a:moveTo>
                  <a:cubicBezTo>
                    <a:pt x="26113" y="4622"/>
                    <a:pt x="28367" y="5200"/>
                    <a:pt x="30332" y="6356"/>
                  </a:cubicBezTo>
                  <a:cubicBezTo>
                    <a:pt x="37545" y="10240"/>
                    <a:pt x="43464" y="18563"/>
                    <a:pt x="46423" y="28920"/>
                  </a:cubicBezTo>
                  <a:cubicBezTo>
                    <a:pt x="51047" y="45566"/>
                    <a:pt x="46608" y="61842"/>
                    <a:pt x="36436" y="65356"/>
                  </a:cubicBezTo>
                  <a:cubicBezTo>
                    <a:pt x="35217" y="65741"/>
                    <a:pt x="33955" y="65925"/>
                    <a:pt x="32686" y="65925"/>
                  </a:cubicBezTo>
                  <a:cubicBezTo>
                    <a:pt x="30295" y="65925"/>
                    <a:pt x="27883" y="65269"/>
                    <a:pt x="25709" y="64061"/>
                  </a:cubicBezTo>
                  <a:cubicBezTo>
                    <a:pt x="18680" y="60362"/>
                    <a:pt x="12762" y="51854"/>
                    <a:pt x="9803" y="41497"/>
                  </a:cubicBezTo>
                  <a:cubicBezTo>
                    <a:pt x="4994" y="24851"/>
                    <a:pt x="9433" y="8576"/>
                    <a:pt x="19605" y="5247"/>
                  </a:cubicBezTo>
                  <a:cubicBezTo>
                    <a:pt x="20992" y="4830"/>
                    <a:pt x="22405" y="4622"/>
                    <a:pt x="23796" y="4622"/>
                  </a:cubicBezTo>
                  <a:close/>
                  <a:moveTo>
                    <a:pt x="23512" y="1"/>
                  </a:moveTo>
                  <a:cubicBezTo>
                    <a:pt x="21696" y="1"/>
                    <a:pt x="19874" y="270"/>
                    <a:pt x="18126" y="808"/>
                  </a:cubicBezTo>
                  <a:cubicBezTo>
                    <a:pt x="5734" y="5062"/>
                    <a:pt x="0" y="23742"/>
                    <a:pt x="5364" y="42792"/>
                  </a:cubicBezTo>
                  <a:cubicBezTo>
                    <a:pt x="8693" y="54259"/>
                    <a:pt x="15536" y="63876"/>
                    <a:pt x="23674" y="68130"/>
                  </a:cubicBezTo>
                  <a:cubicBezTo>
                    <a:pt x="26448" y="69610"/>
                    <a:pt x="29593" y="70534"/>
                    <a:pt x="32737" y="70534"/>
                  </a:cubicBezTo>
                  <a:cubicBezTo>
                    <a:pt x="34586" y="70534"/>
                    <a:pt x="36251" y="70350"/>
                    <a:pt x="37915" y="69795"/>
                  </a:cubicBezTo>
                  <a:cubicBezTo>
                    <a:pt x="50492" y="65541"/>
                    <a:pt x="56225" y="46861"/>
                    <a:pt x="50862" y="27811"/>
                  </a:cubicBezTo>
                  <a:cubicBezTo>
                    <a:pt x="47533" y="16159"/>
                    <a:pt x="40690" y="6726"/>
                    <a:pt x="32552" y="2472"/>
                  </a:cubicBezTo>
                  <a:cubicBezTo>
                    <a:pt x="29845" y="825"/>
                    <a:pt x="26688" y="1"/>
                    <a:pt x="2351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64"/>
            <p:cNvSpPr/>
            <p:nvPr/>
          </p:nvSpPr>
          <p:spPr>
            <a:xfrm>
              <a:off x="5074575" y="1360525"/>
              <a:ext cx="1451900" cy="1735100"/>
            </a:xfrm>
            <a:custGeom>
              <a:avLst/>
              <a:gdLst/>
              <a:ahLst/>
              <a:cxnLst/>
              <a:rect l="l" t="t" r="r" b="b"/>
              <a:pathLst>
                <a:path w="58076" h="69404" extrusionOk="0">
                  <a:moveTo>
                    <a:pt x="34956" y="4671"/>
                  </a:moveTo>
                  <a:cubicBezTo>
                    <a:pt x="36806" y="4671"/>
                    <a:pt x="38470" y="5041"/>
                    <a:pt x="39950" y="5596"/>
                  </a:cubicBezTo>
                  <a:cubicBezTo>
                    <a:pt x="49937" y="10035"/>
                    <a:pt x="52897" y="26680"/>
                    <a:pt x="46793" y="42771"/>
                  </a:cubicBezTo>
                  <a:cubicBezTo>
                    <a:pt x="42909" y="52943"/>
                    <a:pt x="36251" y="60711"/>
                    <a:pt x="29038" y="63671"/>
                  </a:cubicBezTo>
                  <a:cubicBezTo>
                    <a:pt x="27172" y="64456"/>
                    <a:pt x="25201" y="64877"/>
                    <a:pt x="23236" y="64877"/>
                  </a:cubicBezTo>
                  <a:cubicBezTo>
                    <a:pt x="21502" y="64877"/>
                    <a:pt x="19773" y="64549"/>
                    <a:pt x="18126" y="63855"/>
                  </a:cubicBezTo>
                  <a:cubicBezTo>
                    <a:pt x="8138" y="59417"/>
                    <a:pt x="5179" y="42771"/>
                    <a:pt x="11283" y="26680"/>
                  </a:cubicBezTo>
                  <a:cubicBezTo>
                    <a:pt x="15167" y="16693"/>
                    <a:pt x="21825" y="8925"/>
                    <a:pt x="29038" y="5781"/>
                  </a:cubicBezTo>
                  <a:cubicBezTo>
                    <a:pt x="30887" y="5041"/>
                    <a:pt x="32922" y="4671"/>
                    <a:pt x="34956" y="4671"/>
                  </a:cubicBezTo>
                  <a:close/>
                  <a:moveTo>
                    <a:pt x="34494" y="1"/>
                  </a:moveTo>
                  <a:cubicBezTo>
                    <a:pt x="31997" y="1"/>
                    <a:pt x="29500" y="510"/>
                    <a:pt x="27188" y="1527"/>
                  </a:cubicBezTo>
                  <a:cubicBezTo>
                    <a:pt x="18866" y="5041"/>
                    <a:pt x="11283" y="13734"/>
                    <a:pt x="7029" y="25016"/>
                  </a:cubicBezTo>
                  <a:cubicBezTo>
                    <a:pt x="1" y="43326"/>
                    <a:pt x="4070" y="62561"/>
                    <a:pt x="16091" y="67924"/>
                  </a:cubicBezTo>
                  <a:cubicBezTo>
                    <a:pt x="18311" y="69034"/>
                    <a:pt x="20715" y="69404"/>
                    <a:pt x="23120" y="69404"/>
                  </a:cubicBezTo>
                  <a:cubicBezTo>
                    <a:pt x="25709" y="69404"/>
                    <a:pt x="28298" y="68849"/>
                    <a:pt x="30703" y="67924"/>
                  </a:cubicBezTo>
                  <a:cubicBezTo>
                    <a:pt x="39025" y="64410"/>
                    <a:pt x="46608" y="55718"/>
                    <a:pt x="51047" y="44436"/>
                  </a:cubicBezTo>
                  <a:cubicBezTo>
                    <a:pt x="58075" y="26125"/>
                    <a:pt x="53821" y="6890"/>
                    <a:pt x="41800" y="1527"/>
                  </a:cubicBezTo>
                  <a:cubicBezTo>
                    <a:pt x="39488" y="510"/>
                    <a:pt x="36991" y="1"/>
                    <a:pt x="3449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64"/>
            <p:cNvSpPr/>
            <p:nvPr/>
          </p:nvSpPr>
          <p:spPr>
            <a:xfrm>
              <a:off x="3835400" y="236425"/>
              <a:ext cx="1405650" cy="1768000"/>
            </a:xfrm>
            <a:custGeom>
              <a:avLst/>
              <a:gdLst/>
              <a:ahLst/>
              <a:cxnLst/>
              <a:rect l="l" t="t" r="r" b="b"/>
              <a:pathLst>
                <a:path w="56226" h="70720" extrusionOk="0">
                  <a:moveTo>
                    <a:pt x="32737" y="4692"/>
                  </a:moveTo>
                  <a:cubicBezTo>
                    <a:pt x="34032" y="4692"/>
                    <a:pt x="35326" y="4877"/>
                    <a:pt x="36436" y="5432"/>
                  </a:cubicBezTo>
                  <a:cubicBezTo>
                    <a:pt x="46608" y="8761"/>
                    <a:pt x="51047" y="25036"/>
                    <a:pt x="46423" y="41682"/>
                  </a:cubicBezTo>
                  <a:cubicBezTo>
                    <a:pt x="43464" y="52039"/>
                    <a:pt x="37361" y="60547"/>
                    <a:pt x="30333" y="64246"/>
                  </a:cubicBezTo>
                  <a:cubicBezTo>
                    <a:pt x="28284" y="65451"/>
                    <a:pt x="25922" y="66028"/>
                    <a:pt x="23501" y="66028"/>
                  </a:cubicBezTo>
                  <a:cubicBezTo>
                    <a:pt x="22206" y="66028"/>
                    <a:pt x="20895" y="65863"/>
                    <a:pt x="19606" y="65541"/>
                  </a:cubicBezTo>
                  <a:cubicBezTo>
                    <a:pt x="9433" y="62027"/>
                    <a:pt x="5179" y="45751"/>
                    <a:pt x="9803" y="29105"/>
                  </a:cubicBezTo>
                  <a:cubicBezTo>
                    <a:pt x="12762" y="18748"/>
                    <a:pt x="18681" y="10425"/>
                    <a:pt x="25709" y="6541"/>
                  </a:cubicBezTo>
                  <a:cubicBezTo>
                    <a:pt x="27928" y="5432"/>
                    <a:pt x="30333" y="4877"/>
                    <a:pt x="32737" y="4692"/>
                  </a:cubicBezTo>
                  <a:close/>
                  <a:moveTo>
                    <a:pt x="32633" y="1"/>
                  </a:moveTo>
                  <a:cubicBezTo>
                    <a:pt x="29463" y="1"/>
                    <a:pt x="26381" y="825"/>
                    <a:pt x="23674" y="2472"/>
                  </a:cubicBezTo>
                  <a:cubicBezTo>
                    <a:pt x="15537" y="6726"/>
                    <a:pt x="8693" y="16344"/>
                    <a:pt x="5364" y="27811"/>
                  </a:cubicBezTo>
                  <a:cubicBezTo>
                    <a:pt x="1" y="46676"/>
                    <a:pt x="5734" y="65726"/>
                    <a:pt x="18126" y="69795"/>
                  </a:cubicBezTo>
                  <a:cubicBezTo>
                    <a:pt x="19975" y="70350"/>
                    <a:pt x="21640" y="70719"/>
                    <a:pt x="23490" y="70719"/>
                  </a:cubicBezTo>
                  <a:cubicBezTo>
                    <a:pt x="26634" y="70719"/>
                    <a:pt x="29778" y="69795"/>
                    <a:pt x="32552" y="68315"/>
                  </a:cubicBezTo>
                  <a:cubicBezTo>
                    <a:pt x="40690" y="63876"/>
                    <a:pt x="47533" y="54444"/>
                    <a:pt x="50862" y="42792"/>
                  </a:cubicBezTo>
                  <a:cubicBezTo>
                    <a:pt x="56226" y="23927"/>
                    <a:pt x="50492" y="5062"/>
                    <a:pt x="38101" y="808"/>
                  </a:cubicBezTo>
                  <a:cubicBezTo>
                    <a:pt x="36285" y="270"/>
                    <a:pt x="34444" y="1"/>
                    <a:pt x="32633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64" name="Google Shape;1064;p64"/>
          <p:cNvSpPr/>
          <p:nvPr/>
        </p:nvSpPr>
        <p:spPr>
          <a:xfrm rot="10800000" flipH="1">
            <a:off x="7511778" y="1683109"/>
            <a:ext cx="308607" cy="1369915"/>
          </a:xfrm>
          <a:custGeom>
            <a:avLst/>
            <a:gdLst/>
            <a:ahLst/>
            <a:cxnLst/>
            <a:rect l="l" t="t" r="r" b="b"/>
            <a:pathLst>
              <a:path w="42699" h="189542" extrusionOk="0">
                <a:moveTo>
                  <a:pt x="21288" y="1"/>
                </a:moveTo>
                <a:cubicBezTo>
                  <a:pt x="20679" y="1"/>
                  <a:pt x="20071" y="147"/>
                  <a:pt x="19778" y="440"/>
                </a:cubicBezTo>
                <a:lnTo>
                  <a:pt x="1047" y="19232"/>
                </a:lnTo>
                <a:cubicBezTo>
                  <a:pt x="0" y="20279"/>
                  <a:pt x="31" y="20248"/>
                  <a:pt x="1078" y="21358"/>
                </a:cubicBezTo>
                <a:cubicBezTo>
                  <a:pt x="1340" y="21635"/>
                  <a:pt x="1540" y="21773"/>
                  <a:pt x="1744" y="21773"/>
                </a:cubicBezTo>
                <a:cubicBezTo>
                  <a:pt x="1949" y="21773"/>
                  <a:pt x="2157" y="21635"/>
                  <a:pt x="2434" y="21358"/>
                </a:cubicBezTo>
                <a:cubicBezTo>
                  <a:pt x="7979" y="15781"/>
                  <a:pt x="13524" y="10205"/>
                  <a:pt x="19070" y="4629"/>
                </a:cubicBezTo>
                <a:cubicBezTo>
                  <a:pt x="19316" y="4352"/>
                  <a:pt x="19501" y="4075"/>
                  <a:pt x="19686" y="3767"/>
                </a:cubicBezTo>
                <a:lnTo>
                  <a:pt x="20025" y="4013"/>
                </a:lnTo>
                <a:lnTo>
                  <a:pt x="20025" y="188209"/>
                </a:lnTo>
                <a:lnTo>
                  <a:pt x="20025" y="189071"/>
                </a:lnTo>
                <a:cubicBezTo>
                  <a:pt x="20025" y="189226"/>
                  <a:pt x="20025" y="189472"/>
                  <a:pt x="20179" y="189472"/>
                </a:cubicBezTo>
                <a:cubicBezTo>
                  <a:pt x="20533" y="189518"/>
                  <a:pt x="20887" y="189541"/>
                  <a:pt x="21238" y="189541"/>
                </a:cubicBezTo>
                <a:cubicBezTo>
                  <a:pt x="21588" y="189541"/>
                  <a:pt x="21935" y="189518"/>
                  <a:pt x="22274" y="189472"/>
                </a:cubicBezTo>
                <a:cubicBezTo>
                  <a:pt x="22736" y="189380"/>
                  <a:pt x="22489" y="188763"/>
                  <a:pt x="22489" y="188363"/>
                </a:cubicBezTo>
                <a:lnTo>
                  <a:pt x="22489" y="5461"/>
                </a:lnTo>
                <a:lnTo>
                  <a:pt x="22489" y="4506"/>
                </a:lnTo>
                <a:cubicBezTo>
                  <a:pt x="22520" y="4352"/>
                  <a:pt x="22428" y="4106"/>
                  <a:pt x="22643" y="4013"/>
                </a:cubicBezTo>
                <a:cubicBezTo>
                  <a:pt x="22681" y="3999"/>
                  <a:pt x="22715" y="3993"/>
                  <a:pt x="22746" y="3993"/>
                </a:cubicBezTo>
                <a:cubicBezTo>
                  <a:pt x="22919" y="3993"/>
                  <a:pt x="23001" y="4181"/>
                  <a:pt x="23105" y="4260"/>
                </a:cubicBezTo>
                <a:cubicBezTo>
                  <a:pt x="23321" y="4444"/>
                  <a:pt x="23475" y="4629"/>
                  <a:pt x="23660" y="4814"/>
                </a:cubicBezTo>
                <a:cubicBezTo>
                  <a:pt x="29205" y="10359"/>
                  <a:pt x="34750" y="15905"/>
                  <a:pt x="40265" y="21481"/>
                </a:cubicBezTo>
                <a:cubicBezTo>
                  <a:pt x="40537" y="21769"/>
                  <a:pt x="40767" y="21932"/>
                  <a:pt x="40986" y="21932"/>
                </a:cubicBezTo>
                <a:cubicBezTo>
                  <a:pt x="41189" y="21932"/>
                  <a:pt x="41382" y="21792"/>
                  <a:pt x="41590" y="21481"/>
                </a:cubicBezTo>
                <a:cubicBezTo>
                  <a:pt x="41713" y="21327"/>
                  <a:pt x="41836" y="21204"/>
                  <a:pt x="41990" y="21080"/>
                </a:cubicBezTo>
                <a:cubicBezTo>
                  <a:pt x="42699" y="20587"/>
                  <a:pt x="42545" y="20218"/>
                  <a:pt x="41990" y="19694"/>
                </a:cubicBezTo>
                <a:cubicBezTo>
                  <a:pt x="35582" y="13286"/>
                  <a:pt x="29205" y="6878"/>
                  <a:pt x="22797" y="440"/>
                </a:cubicBezTo>
                <a:cubicBezTo>
                  <a:pt x="22505" y="147"/>
                  <a:pt x="21896" y="1"/>
                  <a:pt x="2128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7" name="Google Shape;1387;p72"/>
          <p:cNvSpPr txBox="1">
            <a:spLocks noGrp="1"/>
          </p:cNvSpPr>
          <p:nvPr>
            <p:ph type="title"/>
          </p:nvPr>
        </p:nvSpPr>
        <p:spPr>
          <a:xfrm>
            <a:off x="713225" y="383125"/>
            <a:ext cx="7717500" cy="61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TASAS DE ADOPCI</a:t>
            </a:r>
            <a:r>
              <a:rPr lang="es-ES" dirty="0"/>
              <a:t>ÓN</a:t>
            </a:r>
            <a:endParaRPr dirty="0"/>
          </a:p>
        </p:txBody>
      </p:sp>
      <p:sp>
        <p:nvSpPr>
          <p:cNvPr id="1389" name="Google Shape;1389;p72"/>
          <p:cNvSpPr txBox="1"/>
          <p:nvPr/>
        </p:nvSpPr>
        <p:spPr>
          <a:xfrm>
            <a:off x="6589025" y="1247400"/>
            <a:ext cx="1841700" cy="37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50" i="1" dirty="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49%</a:t>
            </a:r>
            <a:endParaRPr sz="2150" i="1" dirty="0">
              <a:solidFill>
                <a:schemeClr val="dk1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  <p:sp>
        <p:nvSpPr>
          <p:cNvPr id="1390" name="Google Shape;1390;p72"/>
          <p:cNvSpPr txBox="1"/>
          <p:nvPr/>
        </p:nvSpPr>
        <p:spPr>
          <a:xfrm>
            <a:off x="6589025" y="1543290"/>
            <a:ext cx="1841700" cy="3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rPr>
              <a:t>Adopción</a:t>
            </a:r>
            <a:endParaRPr dirty="0">
              <a:solidFill>
                <a:schemeClr val="dk1"/>
              </a:solidFill>
              <a:latin typeface="Arvo"/>
              <a:ea typeface="Arvo"/>
              <a:cs typeface="Arvo"/>
              <a:sym typeface="Arvo"/>
            </a:endParaRPr>
          </a:p>
        </p:txBody>
      </p:sp>
      <p:sp>
        <p:nvSpPr>
          <p:cNvPr id="1391" name="Google Shape;1391;p72"/>
          <p:cNvSpPr/>
          <p:nvPr/>
        </p:nvSpPr>
        <p:spPr>
          <a:xfrm>
            <a:off x="5037375" y="1549500"/>
            <a:ext cx="502200" cy="747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2" name="Google Shape;1392;p72"/>
          <p:cNvSpPr txBox="1"/>
          <p:nvPr/>
        </p:nvSpPr>
        <p:spPr>
          <a:xfrm>
            <a:off x="6589075" y="1942451"/>
            <a:ext cx="1841700" cy="37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50" i="1" dirty="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24%</a:t>
            </a:r>
            <a:endParaRPr sz="2150" i="1" dirty="0">
              <a:solidFill>
                <a:schemeClr val="dk1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  <p:sp>
        <p:nvSpPr>
          <p:cNvPr id="1393" name="Google Shape;1393;p72"/>
          <p:cNvSpPr txBox="1"/>
          <p:nvPr/>
        </p:nvSpPr>
        <p:spPr>
          <a:xfrm>
            <a:off x="6589071" y="2238342"/>
            <a:ext cx="1841700" cy="3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rPr>
              <a:t>Devuelto al dueño</a:t>
            </a:r>
            <a:endParaRPr dirty="0">
              <a:solidFill>
                <a:schemeClr val="dk1"/>
              </a:solidFill>
              <a:latin typeface="Arvo"/>
              <a:ea typeface="Arvo"/>
              <a:cs typeface="Arvo"/>
              <a:sym typeface="Arvo"/>
            </a:endParaRPr>
          </a:p>
        </p:txBody>
      </p:sp>
      <p:sp>
        <p:nvSpPr>
          <p:cNvPr id="1394" name="Google Shape;1394;p72"/>
          <p:cNvSpPr txBox="1"/>
          <p:nvPr/>
        </p:nvSpPr>
        <p:spPr>
          <a:xfrm>
            <a:off x="6589075" y="2637501"/>
            <a:ext cx="1841700" cy="37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50" i="1" dirty="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21%</a:t>
            </a:r>
            <a:endParaRPr sz="2150" i="1" dirty="0">
              <a:solidFill>
                <a:schemeClr val="dk1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  <p:sp>
        <p:nvSpPr>
          <p:cNvPr id="1395" name="Google Shape;1395;p72"/>
          <p:cNvSpPr txBox="1"/>
          <p:nvPr/>
        </p:nvSpPr>
        <p:spPr>
          <a:xfrm>
            <a:off x="6589071" y="2933395"/>
            <a:ext cx="1841700" cy="3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rPr>
              <a:t>Traslado</a:t>
            </a:r>
            <a:endParaRPr dirty="0">
              <a:solidFill>
                <a:schemeClr val="dk1"/>
              </a:solidFill>
              <a:latin typeface="Arvo"/>
              <a:ea typeface="Arvo"/>
              <a:cs typeface="Arvo"/>
              <a:sym typeface="Arvo"/>
            </a:endParaRPr>
          </a:p>
        </p:txBody>
      </p:sp>
      <p:sp>
        <p:nvSpPr>
          <p:cNvPr id="1397" name="Google Shape;1397;p72"/>
          <p:cNvSpPr txBox="1"/>
          <p:nvPr/>
        </p:nvSpPr>
        <p:spPr>
          <a:xfrm>
            <a:off x="6589075" y="3332552"/>
            <a:ext cx="1841700" cy="37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50" i="1" dirty="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4%</a:t>
            </a:r>
            <a:endParaRPr sz="2150" i="1" dirty="0">
              <a:solidFill>
                <a:schemeClr val="dk1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  <p:sp>
        <p:nvSpPr>
          <p:cNvPr id="1398" name="Google Shape;1398;p72"/>
          <p:cNvSpPr txBox="1"/>
          <p:nvPr/>
        </p:nvSpPr>
        <p:spPr>
          <a:xfrm>
            <a:off x="6589071" y="3628447"/>
            <a:ext cx="1841700" cy="3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rPr>
              <a:t>Eutanasia</a:t>
            </a:r>
            <a:endParaRPr dirty="0">
              <a:solidFill>
                <a:schemeClr val="dk1"/>
              </a:solidFill>
              <a:latin typeface="Arvo"/>
              <a:ea typeface="Arvo"/>
              <a:cs typeface="Arvo"/>
              <a:sym typeface="Arvo"/>
            </a:endParaRPr>
          </a:p>
        </p:txBody>
      </p:sp>
      <p:sp>
        <p:nvSpPr>
          <p:cNvPr id="1399" name="Google Shape;1399;p72"/>
          <p:cNvSpPr txBox="1"/>
          <p:nvPr/>
        </p:nvSpPr>
        <p:spPr>
          <a:xfrm>
            <a:off x="6589025" y="4027603"/>
            <a:ext cx="1841700" cy="37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50" i="1" dirty="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&lt;2</a:t>
            </a:r>
            <a:r>
              <a:rPr lang="en" sz="2150" i="1" dirty="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%</a:t>
            </a:r>
            <a:endParaRPr sz="2150" i="1" dirty="0">
              <a:solidFill>
                <a:schemeClr val="dk1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  <p:sp>
        <p:nvSpPr>
          <p:cNvPr id="1400" name="Google Shape;1400;p72"/>
          <p:cNvSpPr txBox="1"/>
          <p:nvPr/>
        </p:nvSpPr>
        <p:spPr>
          <a:xfrm>
            <a:off x="6589025" y="4323499"/>
            <a:ext cx="1841700" cy="3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rPr>
              <a:t>Otro</a:t>
            </a:r>
            <a:endParaRPr dirty="0">
              <a:solidFill>
                <a:schemeClr val="dk1"/>
              </a:solidFill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1401" name="Google Shape;1401;p72"/>
          <p:cNvGrpSpPr/>
          <p:nvPr/>
        </p:nvGrpSpPr>
        <p:grpSpPr>
          <a:xfrm rot="-292070">
            <a:off x="156925" y="2633818"/>
            <a:ext cx="412155" cy="372558"/>
            <a:chOff x="885425" y="236425"/>
            <a:chExt cx="5641050" cy="5099100"/>
          </a:xfrm>
        </p:grpSpPr>
        <p:sp>
          <p:nvSpPr>
            <p:cNvPr id="1402" name="Google Shape;1402;p72"/>
            <p:cNvSpPr/>
            <p:nvPr/>
          </p:nvSpPr>
          <p:spPr>
            <a:xfrm>
              <a:off x="1731575" y="2110750"/>
              <a:ext cx="3944125" cy="3224775"/>
            </a:xfrm>
            <a:custGeom>
              <a:avLst/>
              <a:gdLst/>
              <a:ahLst/>
              <a:cxnLst/>
              <a:rect l="l" t="t" r="r" b="b"/>
              <a:pathLst>
                <a:path w="157765" h="128991" extrusionOk="0">
                  <a:moveTo>
                    <a:pt x="82674" y="4439"/>
                  </a:moveTo>
                  <a:cubicBezTo>
                    <a:pt x="83229" y="4439"/>
                    <a:pt x="83784" y="4624"/>
                    <a:pt x="84339" y="4624"/>
                  </a:cubicBezTo>
                  <a:cubicBezTo>
                    <a:pt x="103019" y="6844"/>
                    <a:pt x="122254" y="20900"/>
                    <a:pt x="134275" y="41060"/>
                  </a:cubicBezTo>
                  <a:cubicBezTo>
                    <a:pt x="152586" y="71946"/>
                    <a:pt x="149441" y="107827"/>
                    <a:pt x="127247" y="121144"/>
                  </a:cubicBezTo>
                  <a:cubicBezTo>
                    <a:pt x="123531" y="123340"/>
                    <a:pt x="119698" y="124147"/>
                    <a:pt x="115644" y="124147"/>
                  </a:cubicBezTo>
                  <a:cubicBezTo>
                    <a:pt x="110822" y="124147"/>
                    <a:pt x="105686" y="123005"/>
                    <a:pt x="100060" y="121698"/>
                  </a:cubicBezTo>
                  <a:cubicBezTo>
                    <a:pt x="93216" y="119756"/>
                    <a:pt x="86096" y="118785"/>
                    <a:pt x="78975" y="118785"/>
                  </a:cubicBezTo>
                  <a:cubicBezTo>
                    <a:pt x="71854" y="118785"/>
                    <a:pt x="64734" y="119756"/>
                    <a:pt x="57891" y="121698"/>
                  </a:cubicBezTo>
                  <a:cubicBezTo>
                    <a:pt x="52364" y="123005"/>
                    <a:pt x="47220" y="124147"/>
                    <a:pt x="42369" y="124147"/>
                  </a:cubicBezTo>
                  <a:cubicBezTo>
                    <a:pt x="38291" y="124147"/>
                    <a:pt x="34420" y="123340"/>
                    <a:pt x="30703" y="121144"/>
                  </a:cubicBezTo>
                  <a:cubicBezTo>
                    <a:pt x="8509" y="107827"/>
                    <a:pt x="5365" y="71946"/>
                    <a:pt x="23860" y="41060"/>
                  </a:cubicBezTo>
                  <a:cubicBezTo>
                    <a:pt x="35881" y="20900"/>
                    <a:pt x="54931" y="6844"/>
                    <a:pt x="73612" y="4624"/>
                  </a:cubicBezTo>
                  <a:cubicBezTo>
                    <a:pt x="74166" y="4439"/>
                    <a:pt x="74906" y="4439"/>
                    <a:pt x="75461" y="4439"/>
                  </a:cubicBezTo>
                  <a:close/>
                  <a:moveTo>
                    <a:pt x="75091" y="0"/>
                  </a:moveTo>
                  <a:lnTo>
                    <a:pt x="73057" y="185"/>
                  </a:lnTo>
                  <a:cubicBezTo>
                    <a:pt x="52897" y="2590"/>
                    <a:pt x="32552" y="17571"/>
                    <a:pt x="19791" y="38840"/>
                  </a:cubicBezTo>
                  <a:cubicBezTo>
                    <a:pt x="1" y="71946"/>
                    <a:pt x="3885" y="110786"/>
                    <a:pt x="28299" y="125212"/>
                  </a:cubicBezTo>
                  <a:cubicBezTo>
                    <a:pt x="32285" y="127639"/>
                    <a:pt x="36760" y="128929"/>
                    <a:pt x="41265" y="128929"/>
                  </a:cubicBezTo>
                  <a:cubicBezTo>
                    <a:pt x="41566" y="128929"/>
                    <a:pt x="41868" y="128923"/>
                    <a:pt x="42170" y="128912"/>
                  </a:cubicBezTo>
                  <a:cubicBezTo>
                    <a:pt x="47718" y="128727"/>
                    <a:pt x="53267" y="127802"/>
                    <a:pt x="58815" y="126507"/>
                  </a:cubicBezTo>
                  <a:cubicBezTo>
                    <a:pt x="65289" y="124658"/>
                    <a:pt x="72132" y="123733"/>
                    <a:pt x="78975" y="123548"/>
                  </a:cubicBezTo>
                  <a:cubicBezTo>
                    <a:pt x="85818" y="123733"/>
                    <a:pt x="92477" y="124658"/>
                    <a:pt x="99135" y="126507"/>
                  </a:cubicBezTo>
                  <a:cubicBezTo>
                    <a:pt x="104789" y="127774"/>
                    <a:pt x="110237" y="128990"/>
                    <a:pt x="115562" y="128990"/>
                  </a:cubicBezTo>
                  <a:cubicBezTo>
                    <a:pt x="120339" y="128990"/>
                    <a:pt x="125016" y="128011"/>
                    <a:pt x="129652" y="125212"/>
                  </a:cubicBezTo>
                  <a:cubicBezTo>
                    <a:pt x="154065" y="110786"/>
                    <a:pt x="157764" y="71946"/>
                    <a:pt x="138159" y="38840"/>
                  </a:cubicBezTo>
                  <a:cubicBezTo>
                    <a:pt x="125398" y="17571"/>
                    <a:pt x="104868" y="2590"/>
                    <a:pt x="84709" y="185"/>
                  </a:cubicBezTo>
                  <a:lnTo>
                    <a:pt x="82859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72"/>
            <p:cNvSpPr/>
            <p:nvPr/>
          </p:nvSpPr>
          <p:spPr>
            <a:xfrm>
              <a:off x="885425" y="1359950"/>
              <a:ext cx="1447275" cy="1735700"/>
            </a:xfrm>
            <a:custGeom>
              <a:avLst/>
              <a:gdLst/>
              <a:ahLst/>
              <a:cxnLst/>
              <a:rect l="l" t="t" r="r" b="b"/>
              <a:pathLst>
                <a:path w="57891" h="69428" extrusionOk="0">
                  <a:moveTo>
                    <a:pt x="22935" y="4694"/>
                  </a:moveTo>
                  <a:cubicBezTo>
                    <a:pt x="24969" y="4694"/>
                    <a:pt x="27004" y="5064"/>
                    <a:pt x="28853" y="5804"/>
                  </a:cubicBezTo>
                  <a:cubicBezTo>
                    <a:pt x="36066" y="8948"/>
                    <a:pt x="42725" y="16716"/>
                    <a:pt x="46609" y="26703"/>
                  </a:cubicBezTo>
                  <a:cubicBezTo>
                    <a:pt x="52712" y="42794"/>
                    <a:pt x="49753" y="59440"/>
                    <a:pt x="39950" y="63878"/>
                  </a:cubicBezTo>
                  <a:cubicBezTo>
                    <a:pt x="38303" y="64572"/>
                    <a:pt x="36533" y="64900"/>
                    <a:pt x="34775" y="64900"/>
                  </a:cubicBezTo>
                  <a:cubicBezTo>
                    <a:pt x="32783" y="64900"/>
                    <a:pt x="30806" y="64479"/>
                    <a:pt x="29038" y="63694"/>
                  </a:cubicBezTo>
                  <a:cubicBezTo>
                    <a:pt x="21640" y="60549"/>
                    <a:pt x="14982" y="52781"/>
                    <a:pt x="11283" y="42794"/>
                  </a:cubicBezTo>
                  <a:cubicBezTo>
                    <a:pt x="5180" y="26888"/>
                    <a:pt x="8139" y="10058"/>
                    <a:pt x="17941" y="5619"/>
                  </a:cubicBezTo>
                  <a:cubicBezTo>
                    <a:pt x="19421" y="5064"/>
                    <a:pt x="21270" y="4694"/>
                    <a:pt x="22935" y="4694"/>
                  </a:cubicBezTo>
                  <a:close/>
                  <a:moveTo>
                    <a:pt x="23197" y="0"/>
                  </a:moveTo>
                  <a:cubicBezTo>
                    <a:pt x="20782" y="0"/>
                    <a:pt x="18348" y="462"/>
                    <a:pt x="16092" y="1365"/>
                  </a:cubicBezTo>
                  <a:cubicBezTo>
                    <a:pt x="4070" y="6913"/>
                    <a:pt x="1" y="26148"/>
                    <a:pt x="6844" y="44459"/>
                  </a:cubicBezTo>
                  <a:cubicBezTo>
                    <a:pt x="11098" y="55741"/>
                    <a:pt x="18681" y="64433"/>
                    <a:pt x="27189" y="67947"/>
                  </a:cubicBezTo>
                  <a:cubicBezTo>
                    <a:pt x="29593" y="68872"/>
                    <a:pt x="32182" y="69427"/>
                    <a:pt x="34957" y="69427"/>
                  </a:cubicBezTo>
                  <a:cubicBezTo>
                    <a:pt x="37361" y="69427"/>
                    <a:pt x="39580" y="69057"/>
                    <a:pt x="41800" y="67947"/>
                  </a:cubicBezTo>
                  <a:cubicBezTo>
                    <a:pt x="53822" y="62584"/>
                    <a:pt x="57891" y="43349"/>
                    <a:pt x="50862" y="25039"/>
                  </a:cubicBezTo>
                  <a:cubicBezTo>
                    <a:pt x="46609" y="13757"/>
                    <a:pt x="39026" y="5064"/>
                    <a:pt x="30518" y="1550"/>
                  </a:cubicBezTo>
                  <a:cubicBezTo>
                    <a:pt x="28246" y="508"/>
                    <a:pt x="25731" y="0"/>
                    <a:pt x="2319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72"/>
            <p:cNvSpPr/>
            <p:nvPr/>
          </p:nvSpPr>
          <p:spPr>
            <a:xfrm>
              <a:off x="2170850" y="241050"/>
              <a:ext cx="1405650" cy="1763375"/>
            </a:xfrm>
            <a:custGeom>
              <a:avLst/>
              <a:gdLst/>
              <a:ahLst/>
              <a:cxnLst/>
              <a:rect l="l" t="t" r="r" b="b"/>
              <a:pathLst>
                <a:path w="56226" h="70535" extrusionOk="0">
                  <a:moveTo>
                    <a:pt x="23796" y="4622"/>
                  </a:moveTo>
                  <a:cubicBezTo>
                    <a:pt x="26113" y="4622"/>
                    <a:pt x="28367" y="5200"/>
                    <a:pt x="30332" y="6356"/>
                  </a:cubicBezTo>
                  <a:cubicBezTo>
                    <a:pt x="37545" y="10240"/>
                    <a:pt x="43464" y="18563"/>
                    <a:pt x="46423" y="28920"/>
                  </a:cubicBezTo>
                  <a:cubicBezTo>
                    <a:pt x="51047" y="45566"/>
                    <a:pt x="46608" y="61842"/>
                    <a:pt x="36436" y="65356"/>
                  </a:cubicBezTo>
                  <a:cubicBezTo>
                    <a:pt x="35217" y="65741"/>
                    <a:pt x="33955" y="65925"/>
                    <a:pt x="32686" y="65925"/>
                  </a:cubicBezTo>
                  <a:cubicBezTo>
                    <a:pt x="30295" y="65925"/>
                    <a:pt x="27883" y="65269"/>
                    <a:pt x="25709" y="64061"/>
                  </a:cubicBezTo>
                  <a:cubicBezTo>
                    <a:pt x="18680" y="60362"/>
                    <a:pt x="12762" y="51854"/>
                    <a:pt x="9803" y="41497"/>
                  </a:cubicBezTo>
                  <a:cubicBezTo>
                    <a:pt x="4994" y="24851"/>
                    <a:pt x="9433" y="8576"/>
                    <a:pt x="19605" y="5247"/>
                  </a:cubicBezTo>
                  <a:cubicBezTo>
                    <a:pt x="20992" y="4830"/>
                    <a:pt x="22405" y="4622"/>
                    <a:pt x="23796" y="4622"/>
                  </a:cubicBezTo>
                  <a:close/>
                  <a:moveTo>
                    <a:pt x="23512" y="1"/>
                  </a:moveTo>
                  <a:cubicBezTo>
                    <a:pt x="21696" y="1"/>
                    <a:pt x="19874" y="270"/>
                    <a:pt x="18126" y="808"/>
                  </a:cubicBezTo>
                  <a:cubicBezTo>
                    <a:pt x="5734" y="5062"/>
                    <a:pt x="0" y="23742"/>
                    <a:pt x="5364" y="42792"/>
                  </a:cubicBezTo>
                  <a:cubicBezTo>
                    <a:pt x="8693" y="54259"/>
                    <a:pt x="15536" y="63876"/>
                    <a:pt x="23674" y="68130"/>
                  </a:cubicBezTo>
                  <a:cubicBezTo>
                    <a:pt x="26448" y="69610"/>
                    <a:pt x="29593" y="70534"/>
                    <a:pt x="32737" y="70534"/>
                  </a:cubicBezTo>
                  <a:cubicBezTo>
                    <a:pt x="34586" y="70534"/>
                    <a:pt x="36251" y="70350"/>
                    <a:pt x="37915" y="69795"/>
                  </a:cubicBezTo>
                  <a:cubicBezTo>
                    <a:pt x="50492" y="65541"/>
                    <a:pt x="56225" y="46861"/>
                    <a:pt x="50862" y="27811"/>
                  </a:cubicBezTo>
                  <a:cubicBezTo>
                    <a:pt x="47533" y="16159"/>
                    <a:pt x="40690" y="6726"/>
                    <a:pt x="32552" y="2472"/>
                  </a:cubicBezTo>
                  <a:cubicBezTo>
                    <a:pt x="29845" y="825"/>
                    <a:pt x="26688" y="1"/>
                    <a:pt x="2351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72"/>
            <p:cNvSpPr/>
            <p:nvPr/>
          </p:nvSpPr>
          <p:spPr>
            <a:xfrm>
              <a:off x="5074575" y="1360525"/>
              <a:ext cx="1451900" cy="1735100"/>
            </a:xfrm>
            <a:custGeom>
              <a:avLst/>
              <a:gdLst/>
              <a:ahLst/>
              <a:cxnLst/>
              <a:rect l="l" t="t" r="r" b="b"/>
              <a:pathLst>
                <a:path w="58076" h="69404" extrusionOk="0">
                  <a:moveTo>
                    <a:pt x="34956" y="4671"/>
                  </a:moveTo>
                  <a:cubicBezTo>
                    <a:pt x="36806" y="4671"/>
                    <a:pt x="38470" y="5041"/>
                    <a:pt x="39950" y="5596"/>
                  </a:cubicBezTo>
                  <a:cubicBezTo>
                    <a:pt x="49937" y="10035"/>
                    <a:pt x="52897" y="26680"/>
                    <a:pt x="46793" y="42771"/>
                  </a:cubicBezTo>
                  <a:cubicBezTo>
                    <a:pt x="42909" y="52943"/>
                    <a:pt x="36251" y="60711"/>
                    <a:pt x="29038" y="63671"/>
                  </a:cubicBezTo>
                  <a:cubicBezTo>
                    <a:pt x="27172" y="64456"/>
                    <a:pt x="25201" y="64877"/>
                    <a:pt x="23236" y="64877"/>
                  </a:cubicBezTo>
                  <a:cubicBezTo>
                    <a:pt x="21502" y="64877"/>
                    <a:pt x="19773" y="64549"/>
                    <a:pt x="18126" y="63855"/>
                  </a:cubicBezTo>
                  <a:cubicBezTo>
                    <a:pt x="8138" y="59417"/>
                    <a:pt x="5179" y="42771"/>
                    <a:pt x="11283" y="26680"/>
                  </a:cubicBezTo>
                  <a:cubicBezTo>
                    <a:pt x="15167" y="16693"/>
                    <a:pt x="21825" y="8925"/>
                    <a:pt x="29038" y="5781"/>
                  </a:cubicBezTo>
                  <a:cubicBezTo>
                    <a:pt x="30887" y="5041"/>
                    <a:pt x="32922" y="4671"/>
                    <a:pt x="34956" y="4671"/>
                  </a:cubicBezTo>
                  <a:close/>
                  <a:moveTo>
                    <a:pt x="34494" y="1"/>
                  </a:moveTo>
                  <a:cubicBezTo>
                    <a:pt x="31997" y="1"/>
                    <a:pt x="29500" y="510"/>
                    <a:pt x="27188" y="1527"/>
                  </a:cubicBezTo>
                  <a:cubicBezTo>
                    <a:pt x="18866" y="5041"/>
                    <a:pt x="11283" y="13734"/>
                    <a:pt x="7029" y="25016"/>
                  </a:cubicBezTo>
                  <a:cubicBezTo>
                    <a:pt x="1" y="43326"/>
                    <a:pt x="4070" y="62561"/>
                    <a:pt x="16091" y="67924"/>
                  </a:cubicBezTo>
                  <a:cubicBezTo>
                    <a:pt x="18311" y="69034"/>
                    <a:pt x="20715" y="69404"/>
                    <a:pt x="23120" y="69404"/>
                  </a:cubicBezTo>
                  <a:cubicBezTo>
                    <a:pt x="25709" y="69404"/>
                    <a:pt x="28298" y="68849"/>
                    <a:pt x="30703" y="67924"/>
                  </a:cubicBezTo>
                  <a:cubicBezTo>
                    <a:pt x="39025" y="64410"/>
                    <a:pt x="46608" y="55718"/>
                    <a:pt x="51047" y="44436"/>
                  </a:cubicBezTo>
                  <a:cubicBezTo>
                    <a:pt x="58075" y="26125"/>
                    <a:pt x="53821" y="6890"/>
                    <a:pt x="41800" y="1527"/>
                  </a:cubicBezTo>
                  <a:cubicBezTo>
                    <a:pt x="39488" y="510"/>
                    <a:pt x="36991" y="1"/>
                    <a:pt x="3449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72"/>
            <p:cNvSpPr/>
            <p:nvPr/>
          </p:nvSpPr>
          <p:spPr>
            <a:xfrm>
              <a:off x="3835400" y="236425"/>
              <a:ext cx="1405650" cy="1768000"/>
            </a:xfrm>
            <a:custGeom>
              <a:avLst/>
              <a:gdLst/>
              <a:ahLst/>
              <a:cxnLst/>
              <a:rect l="l" t="t" r="r" b="b"/>
              <a:pathLst>
                <a:path w="56226" h="70720" extrusionOk="0">
                  <a:moveTo>
                    <a:pt x="32737" y="4692"/>
                  </a:moveTo>
                  <a:cubicBezTo>
                    <a:pt x="34032" y="4692"/>
                    <a:pt x="35326" y="4877"/>
                    <a:pt x="36436" y="5432"/>
                  </a:cubicBezTo>
                  <a:cubicBezTo>
                    <a:pt x="46608" y="8761"/>
                    <a:pt x="51047" y="25036"/>
                    <a:pt x="46423" y="41682"/>
                  </a:cubicBezTo>
                  <a:cubicBezTo>
                    <a:pt x="43464" y="52039"/>
                    <a:pt x="37361" y="60547"/>
                    <a:pt x="30333" y="64246"/>
                  </a:cubicBezTo>
                  <a:cubicBezTo>
                    <a:pt x="28284" y="65451"/>
                    <a:pt x="25922" y="66028"/>
                    <a:pt x="23501" y="66028"/>
                  </a:cubicBezTo>
                  <a:cubicBezTo>
                    <a:pt x="22206" y="66028"/>
                    <a:pt x="20895" y="65863"/>
                    <a:pt x="19606" y="65541"/>
                  </a:cubicBezTo>
                  <a:cubicBezTo>
                    <a:pt x="9433" y="62027"/>
                    <a:pt x="5179" y="45751"/>
                    <a:pt x="9803" y="29105"/>
                  </a:cubicBezTo>
                  <a:cubicBezTo>
                    <a:pt x="12762" y="18748"/>
                    <a:pt x="18681" y="10425"/>
                    <a:pt x="25709" y="6541"/>
                  </a:cubicBezTo>
                  <a:cubicBezTo>
                    <a:pt x="27928" y="5432"/>
                    <a:pt x="30333" y="4877"/>
                    <a:pt x="32737" y="4692"/>
                  </a:cubicBezTo>
                  <a:close/>
                  <a:moveTo>
                    <a:pt x="32633" y="1"/>
                  </a:moveTo>
                  <a:cubicBezTo>
                    <a:pt x="29463" y="1"/>
                    <a:pt x="26381" y="825"/>
                    <a:pt x="23674" y="2472"/>
                  </a:cubicBezTo>
                  <a:cubicBezTo>
                    <a:pt x="15537" y="6726"/>
                    <a:pt x="8693" y="16344"/>
                    <a:pt x="5364" y="27811"/>
                  </a:cubicBezTo>
                  <a:cubicBezTo>
                    <a:pt x="1" y="46676"/>
                    <a:pt x="5734" y="65726"/>
                    <a:pt x="18126" y="69795"/>
                  </a:cubicBezTo>
                  <a:cubicBezTo>
                    <a:pt x="19975" y="70350"/>
                    <a:pt x="21640" y="70719"/>
                    <a:pt x="23490" y="70719"/>
                  </a:cubicBezTo>
                  <a:cubicBezTo>
                    <a:pt x="26634" y="70719"/>
                    <a:pt x="29778" y="69795"/>
                    <a:pt x="32552" y="68315"/>
                  </a:cubicBezTo>
                  <a:cubicBezTo>
                    <a:pt x="40690" y="63876"/>
                    <a:pt x="47533" y="54444"/>
                    <a:pt x="50862" y="42792"/>
                  </a:cubicBezTo>
                  <a:cubicBezTo>
                    <a:pt x="56226" y="23927"/>
                    <a:pt x="50492" y="5062"/>
                    <a:pt x="38101" y="808"/>
                  </a:cubicBezTo>
                  <a:cubicBezTo>
                    <a:pt x="36285" y="270"/>
                    <a:pt x="34444" y="1"/>
                    <a:pt x="32633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07" name="Google Shape;1407;p72"/>
          <p:cNvGrpSpPr/>
          <p:nvPr/>
        </p:nvGrpSpPr>
        <p:grpSpPr>
          <a:xfrm rot="-292070">
            <a:off x="8570362" y="3507298"/>
            <a:ext cx="412155" cy="372558"/>
            <a:chOff x="885425" y="236425"/>
            <a:chExt cx="5641050" cy="5099100"/>
          </a:xfrm>
        </p:grpSpPr>
        <p:sp>
          <p:nvSpPr>
            <p:cNvPr id="1408" name="Google Shape;1408;p72"/>
            <p:cNvSpPr/>
            <p:nvPr/>
          </p:nvSpPr>
          <p:spPr>
            <a:xfrm>
              <a:off x="1731575" y="2110750"/>
              <a:ext cx="3944125" cy="3224775"/>
            </a:xfrm>
            <a:custGeom>
              <a:avLst/>
              <a:gdLst/>
              <a:ahLst/>
              <a:cxnLst/>
              <a:rect l="l" t="t" r="r" b="b"/>
              <a:pathLst>
                <a:path w="157765" h="128991" extrusionOk="0">
                  <a:moveTo>
                    <a:pt x="82674" y="4439"/>
                  </a:moveTo>
                  <a:cubicBezTo>
                    <a:pt x="83229" y="4439"/>
                    <a:pt x="83784" y="4624"/>
                    <a:pt x="84339" y="4624"/>
                  </a:cubicBezTo>
                  <a:cubicBezTo>
                    <a:pt x="103019" y="6844"/>
                    <a:pt x="122254" y="20900"/>
                    <a:pt x="134275" y="41060"/>
                  </a:cubicBezTo>
                  <a:cubicBezTo>
                    <a:pt x="152586" y="71946"/>
                    <a:pt x="149441" y="107827"/>
                    <a:pt x="127247" y="121144"/>
                  </a:cubicBezTo>
                  <a:cubicBezTo>
                    <a:pt x="123531" y="123340"/>
                    <a:pt x="119698" y="124147"/>
                    <a:pt x="115644" y="124147"/>
                  </a:cubicBezTo>
                  <a:cubicBezTo>
                    <a:pt x="110822" y="124147"/>
                    <a:pt x="105686" y="123005"/>
                    <a:pt x="100060" y="121698"/>
                  </a:cubicBezTo>
                  <a:cubicBezTo>
                    <a:pt x="93216" y="119756"/>
                    <a:pt x="86096" y="118785"/>
                    <a:pt x="78975" y="118785"/>
                  </a:cubicBezTo>
                  <a:cubicBezTo>
                    <a:pt x="71854" y="118785"/>
                    <a:pt x="64734" y="119756"/>
                    <a:pt x="57891" y="121698"/>
                  </a:cubicBezTo>
                  <a:cubicBezTo>
                    <a:pt x="52364" y="123005"/>
                    <a:pt x="47220" y="124147"/>
                    <a:pt x="42369" y="124147"/>
                  </a:cubicBezTo>
                  <a:cubicBezTo>
                    <a:pt x="38291" y="124147"/>
                    <a:pt x="34420" y="123340"/>
                    <a:pt x="30703" y="121144"/>
                  </a:cubicBezTo>
                  <a:cubicBezTo>
                    <a:pt x="8509" y="107827"/>
                    <a:pt x="5365" y="71946"/>
                    <a:pt x="23860" y="41060"/>
                  </a:cubicBezTo>
                  <a:cubicBezTo>
                    <a:pt x="35881" y="20900"/>
                    <a:pt x="54931" y="6844"/>
                    <a:pt x="73612" y="4624"/>
                  </a:cubicBezTo>
                  <a:cubicBezTo>
                    <a:pt x="74166" y="4439"/>
                    <a:pt x="74906" y="4439"/>
                    <a:pt x="75461" y="4439"/>
                  </a:cubicBezTo>
                  <a:close/>
                  <a:moveTo>
                    <a:pt x="75091" y="0"/>
                  </a:moveTo>
                  <a:lnTo>
                    <a:pt x="73057" y="185"/>
                  </a:lnTo>
                  <a:cubicBezTo>
                    <a:pt x="52897" y="2590"/>
                    <a:pt x="32552" y="17571"/>
                    <a:pt x="19791" y="38840"/>
                  </a:cubicBezTo>
                  <a:cubicBezTo>
                    <a:pt x="1" y="71946"/>
                    <a:pt x="3885" y="110786"/>
                    <a:pt x="28299" y="125212"/>
                  </a:cubicBezTo>
                  <a:cubicBezTo>
                    <a:pt x="32285" y="127639"/>
                    <a:pt x="36760" y="128929"/>
                    <a:pt x="41265" y="128929"/>
                  </a:cubicBezTo>
                  <a:cubicBezTo>
                    <a:pt x="41566" y="128929"/>
                    <a:pt x="41868" y="128923"/>
                    <a:pt x="42170" y="128912"/>
                  </a:cubicBezTo>
                  <a:cubicBezTo>
                    <a:pt x="47718" y="128727"/>
                    <a:pt x="53267" y="127802"/>
                    <a:pt x="58815" y="126507"/>
                  </a:cubicBezTo>
                  <a:cubicBezTo>
                    <a:pt x="65289" y="124658"/>
                    <a:pt x="72132" y="123733"/>
                    <a:pt x="78975" y="123548"/>
                  </a:cubicBezTo>
                  <a:cubicBezTo>
                    <a:pt x="85818" y="123733"/>
                    <a:pt x="92477" y="124658"/>
                    <a:pt x="99135" y="126507"/>
                  </a:cubicBezTo>
                  <a:cubicBezTo>
                    <a:pt x="104789" y="127774"/>
                    <a:pt x="110237" y="128990"/>
                    <a:pt x="115562" y="128990"/>
                  </a:cubicBezTo>
                  <a:cubicBezTo>
                    <a:pt x="120339" y="128990"/>
                    <a:pt x="125016" y="128011"/>
                    <a:pt x="129652" y="125212"/>
                  </a:cubicBezTo>
                  <a:cubicBezTo>
                    <a:pt x="154065" y="110786"/>
                    <a:pt x="157764" y="71946"/>
                    <a:pt x="138159" y="38840"/>
                  </a:cubicBezTo>
                  <a:cubicBezTo>
                    <a:pt x="125398" y="17571"/>
                    <a:pt x="104868" y="2590"/>
                    <a:pt x="84709" y="185"/>
                  </a:cubicBezTo>
                  <a:lnTo>
                    <a:pt x="82859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72"/>
            <p:cNvSpPr/>
            <p:nvPr/>
          </p:nvSpPr>
          <p:spPr>
            <a:xfrm>
              <a:off x="885425" y="1359950"/>
              <a:ext cx="1447275" cy="1735700"/>
            </a:xfrm>
            <a:custGeom>
              <a:avLst/>
              <a:gdLst/>
              <a:ahLst/>
              <a:cxnLst/>
              <a:rect l="l" t="t" r="r" b="b"/>
              <a:pathLst>
                <a:path w="57891" h="69428" extrusionOk="0">
                  <a:moveTo>
                    <a:pt x="22935" y="4694"/>
                  </a:moveTo>
                  <a:cubicBezTo>
                    <a:pt x="24969" y="4694"/>
                    <a:pt x="27004" y="5064"/>
                    <a:pt x="28853" y="5804"/>
                  </a:cubicBezTo>
                  <a:cubicBezTo>
                    <a:pt x="36066" y="8948"/>
                    <a:pt x="42725" y="16716"/>
                    <a:pt x="46609" y="26703"/>
                  </a:cubicBezTo>
                  <a:cubicBezTo>
                    <a:pt x="52712" y="42794"/>
                    <a:pt x="49753" y="59440"/>
                    <a:pt x="39950" y="63878"/>
                  </a:cubicBezTo>
                  <a:cubicBezTo>
                    <a:pt x="38303" y="64572"/>
                    <a:pt x="36533" y="64900"/>
                    <a:pt x="34775" y="64900"/>
                  </a:cubicBezTo>
                  <a:cubicBezTo>
                    <a:pt x="32783" y="64900"/>
                    <a:pt x="30806" y="64479"/>
                    <a:pt x="29038" y="63694"/>
                  </a:cubicBezTo>
                  <a:cubicBezTo>
                    <a:pt x="21640" y="60549"/>
                    <a:pt x="14982" y="52781"/>
                    <a:pt x="11283" y="42794"/>
                  </a:cubicBezTo>
                  <a:cubicBezTo>
                    <a:pt x="5180" y="26888"/>
                    <a:pt x="8139" y="10058"/>
                    <a:pt x="17941" y="5619"/>
                  </a:cubicBezTo>
                  <a:cubicBezTo>
                    <a:pt x="19421" y="5064"/>
                    <a:pt x="21270" y="4694"/>
                    <a:pt x="22935" y="4694"/>
                  </a:cubicBezTo>
                  <a:close/>
                  <a:moveTo>
                    <a:pt x="23197" y="0"/>
                  </a:moveTo>
                  <a:cubicBezTo>
                    <a:pt x="20782" y="0"/>
                    <a:pt x="18348" y="462"/>
                    <a:pt x="16092" y="1365"/>
                  </a:cubicBezTo>
                  <a:cubicBezTo>
                    <a:pt x="4070" y="6913"/>
                    <a:pt x="1" y="26148"/>
                    <a:pt x="6844" y="44459"/>
                  </a:cubicBezTo>
                  <a:cubicBezTo>
                    <a:pt x="11098" y="55741"/>
                    <a:pt x="18681" y="64433"/>
                    <a:pt x="27189" y="67947"/>
                  </a:cubicBezTo>
                  <a:cubicBezTo>
                    <a:pt x="29593" y="68872"/>
                    <a:pt x="32182" y="69427"/>
                    <a:pt x="34957" y="69427"/>
                  </a:cubicBezTo>
                  <a:cubicBezTo>
                    <a:pt x="37361" y="69427"/>
                    <a:pt x="39580" y="69057"/>
                    <a:pt x="41800" y="67947"/>
                  </a:cubicBezTo>
                  <a:cubicBezTo>
                    <a:pt x="53822" y="62584"/>
                    <a:pt x="57891" y="43349"/>
                    <a:pt x="50862" y="25039"/>
                  </a:cubicBezTo>
                  <a:cubicBezTo>
                    <a:pt x="46609" y="13757"/>
                    <a:pt x="39026" y="5064"/>
                    <a:pt x="30518" y="1550"/>
                  </a:cubicBezTo>
                  <a:cubicBezTo>
                    <a:pt x="28246" y="508"/>
                    <a:pt x="25731" y="0"/>
                    <a:pt x="2319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72"/>
            <p:cNvSpPr/>
            <p:nvPr/>
          </p:nvSpPr>
          <p:spPr>
            <a:xfrm>
              <a:off x="2170850" y="241050"/>
              <a:ext cx="1405650" cy="1763375"/>
            </a:xfrm>
            <a:custGeom>
              <a:avLst/>
              <a:gdLst/>
              <a:ahLst/>
              <a:cxnLst/>
              <a:rect l="l" t="t" r="r" b="b"/>
              <a:pathLst>
                <a:path w="56226" h="70535" extrusionOk="0">
                  <a:moveTo>
                    <a:pt x="23796" y="4622"/>
                  </a:moveTo>
                  <a:cubicBezTo>
                    <a:pt x="26113" y="4622"/>
                    <a:pt x="28367" y="5200"/>
                    <a:pt x="30332" y="6356"/>
                  </a:cubicBezTo>
                  <a:cubicBezTo>
                    <a:pt x="37545" y="10240"/>
                    <a:pt x="43464" y="18563"/>
                    <a:pt x="46423" y="28920"/>
                  </a:cubicBezTo>
                  <a:cubicBezTo>
                    <a:pt x="51047" y="45566"/>
                    <a:pt x="46608" y="61842"/>
                    <a:pt x="36436" y="65356"/>
                  </a:cubicBezTo>
                  <a:cubicBezTo>
                    <a:pt x="35217" y="65741"/>
                    <a:pt x="33955" y="65925"/>
                    <a:pt x="32686" y="65925"/>
                  </a:cubicBezTo>
                  <a:cubicBezTo>
                    <a:pt x="30295" y="65925"/>
                    <a:pt x="27883" y="65269"/>
                    <a:pt x="25709" y="64061"/>
                  </a:cubicBezTo>
                  <a:cubicBezTo>
                    <a:pt x="18680" y="60362"/>
                    <a:pt x="12762" y="51854"/>
                    <a:pt x="9803" y="41497"/>
                  </a:cubicBezTo>
                  <a:cubicBezTo>
                    <a:pt x="4994" y="24851"/>
                    <a:pt x="9433" y="8576"/>
                    <a:pt x="19605" y="5247"/>
                  </a:cubicBezTo>
                  <a:cubicBezTo>
                    <a:pt x="20992" y="4830"/>
                    <a:pt x="22405" y="4622"/>
                    <a:pt x="23796" y="4622"/>
                  </a:cubicBezTo>
                  <a:close/>
                  <a:moveTo>
                    <a:pt x="23512" y="1"/>
                  </a:moveTo>
                  <a:cubicBezTo>
                    <a:pt x="21696" y="1"/>
                    <a:pt x="19874" y="270"/>
                    <a:pt x="18126" y="808"/>
                  </a:cubicBezTo>
                  <a:cubicBezTo>
                    <a:pt x="5734" y="5062"/>
                    <a:pt x="0" y="23742"/>
                    <a:pt x="5364" y="42792"/>
                  </a:cubicBezTo>
                  <a:cubicBezTo>
                    <a:pt x="8693" y="54259"/>
                    <a:pt x="15536" y="63876"/>
                    <a:pt x="23674" y="68130"/>
                  </a:cubicBezTo>
                  <a:cubicBezTo>
                    <a:pt x="26448" y="69610"/>
                    <a:pt x="29593" y="70534"/>
                    <a:pt x="32737" y="70534"/>
                  </a:cubicBezTo>
                  <a:cubicBezTo>
                    <a:pt x="34586" y="70534"/>
                    <a:pt x="36251" y="70350"/>
                    <a:pt x="37915" y="69795"/>
                  </a:cubicBezTo>
                  <a:cubicBezTo>
                    <a:pt x="50492" y="65541"/>
                    <a:pt x="56225" y="46861"/>
                    <a:pt x="50862" y="27811"/>
                  </a:cubicBezTo>
                  <a:cubicBezTo>
                    <a:pt x="47533" y="16159"/>
                    <a:pt x="40690" y="6726"/>
                    <a:pt x="32552" y="2472"/>
                  </a:cubicBezTo>
                  <a:cubicBezTo>
                    <a:pt x="29845" y="825"/>
                    <a:pt x="26688" y="1"/>
                    <a:pt x="2351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72"/>
            <p:cNvSpPr/>
            <p:nvPr/>
          </p:nvSpPr>
          <p:spPr>
            <a:xfrm>
              <a:off x="5074575" y="1360525"/>
              <a:ext cx="1451900" cy="1735100"/>
            </a:xfrm>
            <a:custGeom>
              <a:avLst/>
              <a:gdLst/>
              <a:ahLst/>
              <a:cxnLst/>
              <a:rect l="l" t="t" r="r" b="b"/>
              <a:pathLst>
                <a:path w="58076" h="69404" extrusionOk="0">
                  <a:moveTo>
                    <a:pt x="34956" y="4671"/>
                  </a:moveTo>
                  <a:cubicBezTo>
                    <a:pt x="36806" y="4671"/>
                    <a:pt x="38470" y="5041"/>
                    <a:pt x="39950" y="5596"/>
                  </a:cubicBezTo>
                  <a:cubicBezTo>
                    <a:pt x="49937" y="10035"/>
                    <a:pt x="52897" y="26680"/>
                    <a:pt x="46793" y="42771"/>
                  </a:cubicBezTo>
                  <a:cubicBezTo>
                    <a:pt x="42909" y="52943"/>
                    <a:pt x="36251" y="60711"/>
                    <a:pt x="29038" y="63671"/>
                  </a:cubicBezTo>
                  <a:cubicBezTo>
                    <a:pt x="27172" y="64456"/>
                    <a:pt x="25201" y="64877"/>
                    <a:pt x="23236" y="64877"/>
                  </a:cubicBezTo>
                  <a:cubicBezTo>
                    <a:pt x="21502" y="64877"/>
                    <a:pt x="19773" y="64549"/>
                    <a:pt x="18126" y="63855"/>
                  </a:cubicBezTo>
                  <a:cubicBezTo>
                    <a:pt x="8138" y="59417"/>
                    <a:pt x="5179" y="42771"/>
                    <a:pt x="11283" y="26680"/>
                  </a:cubicBezTo>
                  <a:cubicBezTo>
                    <a:pt x="15167" y="16693"/>
                    <a:pt x="21825" y="8925"/>
                    <a:pt x="29038" y="5781"/>
                  </a:cubicBezTo>
                  <a:cubicBezTo>
                    <a:pt x="30887" y="5041"/>
                    <a:pt x="32922" y="4671"/>
                    <a:pt x="34956" y="4671"/>
                  </a:cubicBezTo>
                  <a:close/>
                  <a:moveTo>
                    <a:pt x="34494" y="1"/>
                  </a:moveTo>
                  <a:cubicBezTo>
                    <a:pt x="31997" y="1"/>
                    <a:pt x="29500" y="510"/>
                    <a:pt x="27188" y="1527"/>
                  </a:cubicBezTo>
                  <a:cubicBezTo>
                    <a:pt x="18866" y="5041"/>
                    <a:pt x="11283" y="13734"/>
                    <a:pt x="7029" y="25016"/>
                  </a:cubicBezTo>
                  <a:cubicBezTo>
                    <a:pt x="1" y="43326"/>
                    <a:pt x="4070" y="62561"/>
                    <a:pt x="16091" y="67924"/>
                  </a:cubicBezTo>
                  <a:cubicBezTo>
                    <a:pt x="18311" y="69034"/>
                    <a:pt x="20715" y="69404"/>
                    <a:pt x="23120" y="69404"/>
                  </a:cubicBezTo>
                  <a:cubicBezTo>
                    <a:pt x="25709" y="69404"/>
                    <a:pt x="28298" y="68849"/>
                    <a:pt x="30703" y="67924"/>
                  </a:cubicBezTo>
                  <a:cubicBezTo>
                    <a:pt x="39025" y="64410"/>
                    <a:pt x="46608" y="55718"/>
                    <a:pt x="51047" y="44436"/>
                  </a:cubicBezTo>
                  <a:cubicBezTo>
                    <a:pt x="58075" y="26125"/>
                    <a:pt x="53821" y="6890"/>
                    <a:pt x="41800" y="1527"/>
                  </a:cubicBezTo>
                  <a:cubicBezTo>
                    <a:pt x="39488" y="510"/>
                    <a:pt x="36991" y="1"/>
                    <a:pt x="3449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72"/>
            <p:cNvSpPr/>
            <p:nvPr/>
          </p:nvSpPr>
          <p:spPr>
            <a:xfrm>
              <a:off x="3835400" y="236425"/>
              <a:ext cx="1405650" cy="1768000"/>
            </a:xfrm>
            <a:custGeom>
              <a:avLst/>
              <a:gdLst/>
              <a:ahLst/>
              <a:cxnLst/>
              <a:rect l="l" t="t" r="r" b="b"/>
              <a:pathLst>
                <a:path w="56226" h="70720" extrusionOk="0">
                  <a:moveTo>
                    <a:pt x="32737" y="4692"/>
                  </a:moveTo>
                  <a:cubicBezTo>
                    <a:pt x="34032" y="4692"/>
                    <a:pt x="35326" y="4877"/>
                    <a:pt x="36436" y="5432"/>
                  </a:cubicBezTo>
                  <a:cubicBezTo>
                    <a:pt x="46608" y="8761"/>
                    <a:pt x="51047" y="25036"/>
                    <a:pt x="46423" y="41682"/>
                  </a:cubicBezTo>
                  <a:cubicBezTo>
                    <a:pt x="43464" y="52039"/>
                    <a:pt x="37361" y="60547"/>
                    <a:pt x="30333" y="64246"/>
                  </a:cubicBezTo>
                  <a:cubicBezTo>
                    <a:pt x="28284" y="65451"/>
                    <a:pt x="25922" y="66028"/>
                    <a:pt x="23501" y="66028"/>
                  </a:cubicBezTo>
                  <a:cubicBezTo>
                    <a:pt x="22206" y="66028"/>
                    <a:pt x="20895" y="65863"/>
                    <a:pt x="19606" y="65541"/>
                  </a:cubicBezTo>
                  <a:cubicBezTo>
                    <a:pt x="9433" y="62027"/>
                    <a:pt x="5179" y="45751"/>
                    <a:pt x="9803" y="29105"/>
                  </a:cubicBezTo>
                  <a:cubicBezTo>
                    <a:pt x="12762" y="18748"/>
                    <a:pt x="18681" y="10425"/>
                    <a:pt x="25709" y="6541"/>
                  </a:cubicBezTo>
                  <a:cubicBezTo>
                    <a:pt x="27928" y="5432"/>
                    <a:pt x="30333" y="4877"/>
                    <a:pt x="32737" y="4692"/>
                  </a:cubicBezTo>
                  <a:close/>
                  <a:moveTo>
                    <a:pt x="32633" y="1"/>
                  </a:moveTo>
                  <a:cubicBezTo>
                    <a:pt x="29463" y="1"/>
                    <a:pt x="26381" y="825"/>
                    <a:pt x="23674" y="2472"/>
                  </a:cubicBezTo>
                  <a:cubicBezTo>
                    <a:pt x="15537" y="6726"/>
                    <a:pt x="8693" y="16344"/>
                    <a:pt x="5364" y="27811"/>
                  </a:cubicBezTo>
                  <a:cubicBezTo>
                    <a:pt x="1" y="46676"/>
                    <a:pt x="5734" y="65726"/>
                    <a:pt x="18126" y="69795"/>
                  </a:cubicBezTo>
                  <a:cubicBezTo>
                    <a:pt x="19975" y="70350"/>
                    <a:pt x="21640" y="70719"/>
                    <a:pt x="23490" y="70719"/>
                  </a:cubicBezTo>
                  <a:cubicBezTo>
                    <a:pt x="26634" y="70719"/>
                    <a:pt x="29778" y="69795"/>
                    <a:pt x="32552" y="68315"/>
                  </a:cubicBezTo>
                  <a:cubicBezTo>
                    <a:pt x="40690" y="63876"/>
                    <a:pt x="47533" y="54444"/>
                    <a:pt x="50862" y="42792"/>
                  </a:cubicBezTo>
                  <a:cubicBezTo>
                    <a:pt x="56226" y="23927"/>
                    <a:pt x="50492" y="5062"/>
                    <a:pt x="38101" y="808"/>
                  </a:cubicBezTo>
                  <a:cubicBezTo>
                    <a:pt x="36285" y="270"/>
                    <a:pt x="34444" y="1"/>
                    <a:pt x="32633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13" name="Google Shape;1413;p72"/>
          <p:cNvSpPr/>
          <p:nvPr/>
        </p:nvSpPr>
        <p:spPr>
          <a:xfrm rot="10800000">
            <a:off x="8622146" y="1910754"/>
            <a:ext cx="308607" cy="1369915"/>
          </a:xfrm>
          <a:custGeom>
            <a:avLst/>
            <a:gdLst/>
            <a:ahLst/>
            <a:cxnLst/>
            <a:rect l="l" t="t" r="r" b="b"/>
            <a:pathLst>
              <a:path w="42699" h="189542" extrusionOk="0">
                <a:moveTo>
                  <a:pt x="21288" y="1"/>
                </a:moveTo>
                <a:cubicBezTo>
                  <a:pt x="20679" y="1"/>
                  <a:pt x="20071" y="147"/>
                  <a:pt x="19778" y="440"/>
                </a:cubicBezTo>
                <a:lnTo>
                  <a:pt x="1047" y="19232"/>
                </a:lnTo>
                <a:cubicBezTo>
                  <a:pt x="0" y="20279"/>
                  <a:pt x="31" y="20248"/>
                  <a:pt x="1078" y="21358"/>
                </a:cubicBezTo>
                <a:cubicBezTo>
                  <a:pt x="1340" y="21635"/>
                  <a:pt x="1540" y="21773"/>
                  <a:pt x="1744" y="21773"/>
                </a:cubicBezTo>
                <a:cubicBezTo>
                  <a:pt x="1949" y="21773"/>
                  <a:pt x="2157" y="21635"/>
                  <a:pt x="2434" y="21358"/>
                </a:cubicBezTo>
                <a:cubicBezTo>
                  <a:pt x="7979" y="15781"/>
                  <a:pt x="13524" y="10205"/>
                  <a:pt x="19070" y="4629"/>
                </a:cubicBezTo>
                <a:cubicBezTo>
                  <a:pt x="19316" y="4352"/>
                  <a:pt x="19501" y="4075"/>
                  <a:pt x="19686" y="3767"/>
                </a:cubicBezTo>
                <a:lnTo>
                  <a:pt x="20025" y="4013"/>
                </a:lnTo>
                <a:lnTo>
                  <a:pt x="20025" y="188209"/>
                </a:lnTo>
                <a:lnTo>
                  <a:pt x="20025" y="189071"/>
                </a:lnTo>
                <a:cubicBezTo>
                  <a:pt x="20025" y="189226"/>
                  <a:pt x="20025" y="189472"/>
                  <a:pt x="20179" y="189472"/>
                </a:cubicBezTo>
                <a:cubicBezTo>
                  <a:pt x="20533" y="189518"/>
                  <a:pt x="20887" y="189541"/>
                  <a:pt x="21238" y="189541"/>
                </a:cubicBezTo>
                <a:cubicBezTo>
                  <a:pt x="21588" y="189541"/>
                  <a:pt x="21935" y="189518"/>
                  <a:pt x="22274" y="189472"/>
                </a:cubicBezTo>
                <a:cubicBezTo>
                  <a:pt x="22736" y="189380"/>
                  <a:pt x="22489" y="188763"/>
                  <a:pt x="22489" y="188363"/>
                </a:cubicBezTo>
                <a:lnTo>
                  <a:pt x="22489" y="5461"/>
                </a:lnTo>
                <a:lnTo>
                  <a:pt x="22489" y="4506"/>
                </a:lnTo>
                <a:cubicBezTo>
                  <a:pt x="22520" y="4352"/>
                  <a:pt x="22428" y="4106"/>
                  <a:pt x="22643" y="4013"/>
                </a:cubicBezTo>
                <a:cubicBezTo>
                  <a:pt x="22681" y="3999"/>
                  <a:pt x="22715" y="3993"/>
                  <a:pt x="22746" y="3993"/>
                </a:cubicBezTo>
                <a:cubicBezTo>
                  <a:pt x="22919" y="3993"/>
                  <a:pt x="23001" y="4181"/>
                  <a:pt x="23105" y="4260"/>
                </a:cubicBezTo>
                <a:cubicBezTo>
                  <a:pt x="23321" y="4444"/>
                  <a:pt x="23475" y="4629"/>
                  <a:pt x="23660" y="4814"/>
                </a:cubicBezTo>
                <a:cubicBezTo>
                  <a:pt x="29205" y="10359"/>
                  <a:pt x="34750" y="15905"/>
                  <a:pt x="40265" y="21481"/>
                </a:cubicBezTo>
                <a:cubicBezTo>
                  <a:pt x="40537" y="21769"/>
                  <a:pt x="40767" y="21932"/>
                  <a:pt x="40986" y="21932"/>
                </a:cubicBezTo>
                <a:cubicBezTo>
                  <a:pt x="41189" y="21932"/>
                  <a:pt x="41382" y="21792"/>
                  <a:pt x="41590" y="21481"/>
                </a:cubicBezTo>
                <a:cubicBezTo>
                  <a:pt x="41713" y="21327"/>
                  <a:pt x="41836" y="21204"/>
                  <a:pt x="41990" y="21080"/>
                </a:cubicBezTo>
                <a:cubicBezTo>
                  <a:pt x="42699" y="20587"/>
                  <a:pt x="42545" y="20218"/>
                  <a:pt x="41990" y="19694"/>
                </a:cubicBezTo>
                <a:cubicBezTo>
                  <a:pt x="35582" y="13286"/>
                  <a:pt x="29205" y="6878"/>
                  <a:pt x="22797" y="440"/>
                </a:cubicBezTo>
                <a:cubicBezTo>
                  <a:pt x="22505" y="147"/>
                  <a:pt x="21896" y="1"/>
                  <a:pt x="2128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4" name="Google Shape;1414;p72"/>
          <p:cNvSpPr/>
          <p:nvPr/>
        </p:nvSpPr>
        <p:spPr>
          <a:xfrm flipH="1">
            <a:off x="204146" y="3239937"/>
            <a:ext cx="308607" cy="1369915"/>
          </a:xfrm>
          <a:custGeom>
            <a:avLst/>
            <a:gdLst/>
            <a:ahLst/>
            <a:cxnLst/>
            <a:rect l="l" t="t" r="r" b="b"/>
            <a:pathLst>
              <a:path w="42699" h="189542" extrusionOk="0">
                <a:moveTo>
                  <a:pt x="21288" y="1"/>
                </a:moveTo>
                <a:cubicBezTo>
                  <a:pt x="20679" y="1"/>
                  <a:pt x="20071" y="147"/>
                  <a:pt x="19778" y="440"/>
                </a:cubicBezTo>
                <a:lnTo>
                  <a:pt x="1047" y="19232"/>
                </a:lnTo>
                <a:cubicBezTo>
                  <a:pt x="0" y="20279"/>
                  <a:pt x="31" y="20248"/>
                  <a:pt x="1078" y="21358"/>
                </a:cubicBezTo>
                <a:cubicBezTo>
                  <a:pt x="1340" y="21635"/>
                  <a:pt x="1540" y="21773"/>
                  <a:pt x="1744" y="21773"/>
                </a:cubicBezTo>
                <a:cubicBezTo>
                  <a:pt x="1949" y="21773"/>
                  <a:pt x="2157" y="21635"/>
                  <a:pt x="2434" y="21358"/>
                </a:cubicBezTo>
                <a:cubicBezTo>
                  <a:pt x="7979" y="15781"/>
                  <a:pt x="13524" y="10205"/>
                  <a:pt x="19070" y="4629"/>
                </a:cubicBezTo>
                <a:cubicBezTo>
                  <a:pt x="19316" y="4352"/>
                  <a:pt x="19501" y="4075"/>
                  <a:pt x="19686" y="3767"/>
                </a:cubicBezTo>
                <a:lnTo>
                  <a:pt x="20025" y="4013"/>
                </a:lnTo>
                <a:lnTo>
                  <a:pt x="20025" y="188209"/>
                </a:lnTo>
                <a:lnTo>
                  <a:pt x="20025" y="189071"/>
                </a:lnTo>
                <a:cubicBezTo>
                  <a:pt x="20025" y="189226"/>
                  <a:pt x="20025" y="189472"/>
                  <a:pt x="20179" y="189472"/>
                </a:cubicBezTo>
                <a:cubicBezTo>
                  <a:pt x="20533" y="189518"/>
                  <a:pt x="20887" y="189541"/>
                  <a:pt x="21238" y="189541"/>
                </a:cubicBezTo>
                <a:cubicBezTo>
                  <a:pt x="21588" y="189541"/>
                  <a:pt x="21935" y="189518"/>
                  <a:pt x="22274" y="189472"/>
                </a:cubicBezTo>
                <a:cubicBezTo>
                  <a:pt x="22736" y="189380"/>
                  <a:pt x="22489" y="188763"/>
                  <a:pt x="22489" y="188363"/>
                </a:cubicBezTo>
                <a:lnTo>
                  <a:pt x="22489" y="5461"/>
                </a:lnTo>
                <a:lnTo>
                  <a:pt x="22489" y="4506"/>
                </a:lnTo>
                <a:cubicBezTo>
                  <a:pt x="22520" y="4352"/>
                  <a:pt x="22428" y="4106"/>
                  <a:pt x="22643" y="4013"/>
                </a:cubicBezTo>
                <a:cubicBezTo>
                  <a:pt x="22681" y="3999"/>
                  <a:pt x="22715" y="3993"/>
                  <a:pt x="22746" y="3993"/>
                </a:cubicBezTo>
                <a:cubicBezTo>
                  <a:pt x="22919" y="3993"/>
                  <a:pt x="23001" y="4181"/>
                  <a:pt x="23105" y="4260"/>
                </a:cubicBezTo>
                <a:cubicBezTo>
                  <a:pt x="23321" y="4444"/>
                  <a:pt x="23475" y="4629"/>
                  <a:pt x="23660" y="4814"/>
                </a:cubicBezTo>
                <a:cubicBezTo>
                  <a:pt x="29205" y="10359"/>
                  <a:pt x="34750" y="15905"/>
                  <a:pt x="40265" y="21481"/>
                </a:cubicBezTo>
                <a:cubicBezTo>
                  <a:pt x="40537" y="21769"/>
                  <a:pt x="40767" y="21932"/>
                  <a:pt x="40986" y="21932"/>
                </a:cubicBezTo>
                <a:cubicBezTo>
                  <a:pt x="41189" y="21932"/>
                  <a:pt x="41382" y="21792"/>
                  <a:pt x="41590" y="21481"/>
                </a:cubicBezTo>
                <a:cubicBezTo>
                  <a:pt x="41713" y="21327"/>
                  <a:pt x="41836" y="21204"/>
                  <a:pt x="41990" y="21080"/>
                </a:cubicBezTo>
                <a:cubicBezTo>
                  <a:pt x="42699" y="20587"/>
                  <a:pt x="42545" y="20218"/>
                  <a:pt x="41990" y="19694"/>
                </a:cubicBezTo>
                <a:cubicBezTo>
                  <a:pt x="35582" y="13286"/>
                  <a:pt x="29205" y="6878"/>
                  <a:pt x="22797" y="440"/>
                </a:cubicBezTo>
                <a:cubicBezTo>
                  <a:pt x="22505" y="147"/>
                  <a:pt x="21896" y="1"/>
                  <a:pt x="2128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9144E99-7D5D-8702-3748-52E365CFE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980" y="1423726"/>
            <a:ext cx="6116918" cy="3313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4" name="Google Shape;824;p56"/>
          <p:cNvGrpSpPr/>
          <p:nvPr/>
        </p:nvGrpSpPr>
        <p:grpSpPr>
          <a:xfrm rot="292070" flipH="1">
            <a:off x="442300" y="476136"/>
            <a:ext cx="412155" cy="372558"/>
            <a:chOff x="885425" y="236425"/>
            <a:chExt cx="5641050" cy="5099100"/>
          </a:xfrm>
        </p:grpSpPr>
        <p:sp>
          <p:nvSpPr>
            <p:cNvPr id="825" name="Google Shape;825;p56"/>
            <p:cNvSpPr/>
            <p:nvPr/>
          </p:nvSpPr>
          <p:spPr>
            <a:xfrm>
              <a:off x="1731575" y="2110750"/>
              <a:ext cx="3944125" cy="3224775"/>
            </a:xfrm>
            <a:custGeom>
              <a:avLst/>
              <a:gdLst/>
              <a:ahLst/>
              <a:cxnLst/>
              <a:rect l="l" t="t" r="r" b="b"/>
              <a:pathLst>
                <a:path w="157765" h="128991" extrusionOk="0">
                  <a:moveTo>
                    <a:pt x="82674" y="4439"/>
                  </a:moveTo>
                  <a:cubicBezTo>
                    <a:pt x="83229" y="4439"/>
                    <a:pt x="83784" y="4624"/>
                    <a:pt x="84339" y="4624"/>
                  </a:cubicBezTo>
                  <a:cubicBezTo>
                    <a:pt x="103019" y="6844"/>
                    <a:pt x="122254" y="20900"/>
                    <a:pt x="134275" y="41060"/>
                  </a:cubicBezTo>
                  <a:cubicBezTo>
                    <a:pt x="152586" y="71946"/>
                    <a:pt x="149441" y="107827"/>
                    <a:pt x="127247" y="121144"/>
                  </a:cubicBezTo>
                  <a:cubicBezTo>
                    <a:pt x="123531" y="123340"/>
                    <a:pt x="119698" y="124147"/>
                    <a:pt x="115644" y="124147"/>
                  </a:cubicBezTo>
                  <a:cubicBezTo>
                    <a:pt x="110822" y="124147"/>
                    <a:pt x="105686" y="123005"/>
                    <a:pt x="100060" y="121698"/>
                  </a:cubicBezTo>
                  <a:cubicBezTo>
                    <a:pt x="93216" y="119756"/>
                    <a:pt x="86096" y="118785"/>
                    <a:pt x="78975" y="118785"/>
                  </a:cubicBezTo>
                  <a:cubicBezTo>
                    <a:pt x="71854" y="118785"/>
                    <a:pt x="64734" y="119756"/>
                    <a:pt x="57891" y="121698"/>
                  </a:cubicBezTo>
                  <a:cubicBezTo>
                    <a:pt x="52364" y="123005"/>
                    <a:pt x="47220" y="124147"/>
                    <a:pt x="42369" y="124147"/>
                  </a:cubicBezTo>
                  <a:cubicBezTo>
                    <a:pt x="38291" y="124147"/>
                    <a:pt x="34420" y="123340"/>
                    <a:pt x="30703" y="121144"/>
                  </a:cubicBezTo>
                  <a:cubicBezTo>
                    <a:pt x="8509" y="107827"/>
                    <a:pt x="5365" y="71946"/>
                    <a:pt x="23860" y="41060"/>
                  </a:cubicBezTo>
                  <a:cubicBezTo>
                    <a:pt x="35881" y="20900"/>
                    <a:pt x="54931" y="6844"/>
                    <a:pt x="73612" y="4624"/>
                  </a:cubicBezTo>
                  <a:cubicBezTo>
                    <a:pt x="74166" y="4439"/>
                    <a:pt x="74906" y="4439"/>
                    <a:pt x="75461" y="4439"/>
                  </a:cubicBezTo>
                  <a:close/>
                  <a:moveTo>
                    <a:pt x="75091" y="0"/>
                  </a:moveTo>
                  <a:lnTo>
                    <a:pt x="73057" y="185"/>
                  </a:lnTo>
                  <a:cubicBezTo>
                    <a:pt x="52897" y="2590"/>
                    <a:pt x="32552" y="17571"/>
                    <a:pt x="19791" y="38840"/>
                  </a:cubicBezTo>
                  <a:cubicBezTo>
                    <a:pt x="1" y="71946"/>
                    <a:pt x="3885" y="110786"/>
                    <a:pt x="28299" y="125212"/>
                  </a:cubicBezTo>
                  <a:cubicBezTo>
                    <a:pt x="32285" y="127639"/>
                    <a:pt x="36760" y="128929"/>
                    <a:pt x="41265" y="128929"/>
                  </a:cubicBezTo>
                  <a:cubicBezTo>
                    <a:pt x="41566" y="128929"/>
                    <a:pt x="41868" y="128923"/>
                    <a:pt x="42170" y="128912"/>
                  </a:cubicBezTo>
                  <a:cubicBezTo>
                    <a:pt x="47718" y="128727"/>
                    <a:pt x="53267" y="127802"/>
                    <a:pt x="58815" y="126507"/>
                  </a:cubicBezTo>
                  <a:cubicBezTo>
                    <a:pt x="65289" y="124658"/>
                    <a:pt x="72132" y="123733"/>
                    <a:pt x="78975" y="123548"/>
                  </a:cubicBezTo>
                  <a:cubicBezTo>
                    <a:pt x="85818" y="123733"/>
                    <a:pt x="92477" y="124658"/>
                    <a:pt x="99135" y="126507"/>
                  </a:cubicBezTo>
                  <a:cubicBezTo>
                    <a:pt x="104789" y="127774"/>
                    <a:pt x="110237" y="128990"/>
                    <a:pt x="115562" y="128990"/>
                  </a:cubicBezTo>
                  <a:cubicBezTo>
                    <a:pt x="120339" y="128990"/>
                    <a:pt x="125016" y="128011"/>
                    <a:pt x="129652" y="125212"/>
                  </a:cubicBezTo>
                  <a:cubicBezTo>
                    <a:pt x="154065" y="110786"/>
                    <a:pt x="157764" y="71946"/>
                    <a:pt x="138159" y="38840"/>
                  </a:cubicBezTo>
                  <a:cubicBezTo>
                    <a:pt x="125398" y="17571"/>
                    <a:pt x="104868" y="2590"/>
                    <a:pt x="84709" y="185"/>
                  </a:cubicBezTo>
                  <a:lnTo>
                    <a:pt x="82859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56"/>
            <p:cNvSpPr/>
            <p:nvPr/>
          </p:nvSpPr>
          <p:spPr>
            <a:xfrm>
              <a:off x="885425" y="1359950"/>
              <a:ext cx="1447275" cy="1735700"/>
            </a:xfrm>
            <a:custGeom>
              <a:avLst/>
              <a:gdLst/>
              <a:ahLst/>
              <a:cxnLst/>
              <a:rect l="l" t="t" r="r" b="b"/>
              <a:pathLst>
                <a:path w="57891" h="69428" extrusionOk="0">
                  <a:moveTo>
                    <a:pt x="22935" y="4694"/>
                  </a:moveTo>
                  <a:cubicBezTo>
                    <a:pt x="24969" y="4694"/>
                    <a:pt x="27004" y="5064"/>
                    <a:pt x="28853" y="5804"/>
                  </a:cubicBezTo>
                  <a:cubicBezTo>
                    <a:pt x="36066" y="8948"/>
                    <a:pt x="42725" y="16716"/>
                    <a:pt x="46609" y="26703"/>
                  </a:cubicBezTo>
                  <a:cubicBezTo>
                    <a:pt x="52712" y="42794"/>
                    <a:pt x="49753" y="59440"/>
                    <a:pt x="39950" y="63878"/>
                  </a:cubicBezTo>
                  <a:cubicBezTo>
                    <a:pt x="38303" y="64572"/>
                    <a:pt x="36533" y="64900"/>
                    <a:pt x="34775" y="64900"/>
                  </a:cubicBezTo>
                  <a:cubicBezTo>
                    <a:pt x="32783" y="64900"/>
                    <a:pt x="30806" y="64479"/>
                    <a:pt x="29038" y="63694"/>
                  </a:cubicBezTo>
                  <a:cubicBezTo>
                    <a:pt x="21640" y="60549"/>
                    <a:pt x="14982" y="52781"/>
                    <a:pt x="11283" y="42794"/>
                  </a:cubicBezTo>
                  <a:cubicBezTo>
                    <a:pt x="5180" y="26888"/>
                    <a:pt x="8139" y="10058"/>
                    <a:pt x="17941" y="5619"/>
                  </a:cubicBezTo>
                  <a:cubicBezTo>
                    <a:pt x="19421" y="5064"/>
                    <a:pt x="21270" y="4694"/>
                    <a:pt x="22935" y="4694"/>
                  </a:cubicBezTo>
                  <a:close/>
                  <a:moveTo>
                    <a:pt x="23197" y="0"/>
                  </a:moveTo>
                  <a:cubicBezTo>
                    <a:pt x="20782" y="0"/>
                    <a:pt x="18348" y="462"/>
                    <a:pt x="16092" y="1365"/>
                  </a:cubicBezTo>
                  <a:cubicBezTo>
                    <a:pt x="4070" y="6913"/>
                    <a:pt x="1" y="26148"/>
                    <a:pt x="6844" y="44459"/>
                  </a:cubicBezTo>
                  <a:cubicBezTo>
                    <a:pt x="11098" y="55741"/>
                    <a:pt x="18681" y="64433"/>
                    <a:pt x="27189" y="67947"/>
                  </a:cubicBezTo>
                  <a:cubicBezTo>
                    <a:pt x="29593" y="68872"/>
                    <a:pt x="32182" y="69427"/>
                    <a:pt x="34957" y="69427"/>
                  </a:cubicBezTo>
                  <a:cubicBezTo>
                    <a:pt x="37361" y="69427"/>
                    <a:pt x="39580" y="69057"/>
                    <a:pt x="41800" y="67947"/>
                  </a:cubicBezTo>
                  <a:cubicBezTo>
                    <a:pt x="53822" y="62584"/>
                    <a:pt x="57891" y="43349"/>
                    <a:pt x="50862" y="25039"/>
                  </a:cubicBezTo>
                  <a:cubicBezTo>
                    <a:pt x="46609" y="13757"/>
                    <a:pt x="39026" y="5064"/>
                    <a:pt x="30518" y="1550"/>
                  </a:cubicBezTo>
                  <a:cubicBezTo>
                    <a:pt x="28246" y="508"/>
                    <a:pt x="25731" y="0"/>
                    <a:pt x="2319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56"/>
            <p:cNvSpPr/>
            <p:nvPr/>
          </p:nvSpPr>
          <p:spPr>
            <a:xfrm>
              <a:off x="2170850" y="241050"/>
              <a:ext cx="1405650" cy="1763375"/>
            </a:xfrm>
            <a:custGeom>
              <a:avLst/>
              <a:gdLst/>
              <a:ahLst/>
              <a:cxnLst/>
              <a:rect l="l" t="t" r="r" b="b"/>
              <a:pathLst>
                <a:path w="56226" h="70535" extrusionOk="0">
                  <a:moveTo>
                    <a:pt x="23796" y="4622"/>
                  </a:moveTo>
                  <a:cubicBezTo>
                    <a:pt x="26113" y="4622"/>
                    <a:pt x="28367" y="5200"/>
                    <a:pt x="30332" y="6356"/>
                  </a:cubicBezTo>
                  <a:cubicBezTo>
                    <a:pt x="37545" y="10240"/>
                    <a:pt x="43464" y="18563"/>
                    <a:pt x="46423" y="28920"/>
                  </a:cubicBezTo>
                  <a:cubicBezTo>
                    <a:pt x="51047" y="45566"/>
                    <a:pt x="46608" y="61842"/>
                    <a:pt x="36436" y="65356"/>
                  </a:cubicBezTo>
                  <a:cubicBezTo>
                    <a:pt x="35217" y="65741"/>
                    <a:pt x="33955" y="65925"/>
                    <a:pt x="32686" y="65925"/>
                  </a:cubicBezTo>
                  <a:cubicBezTo>
                    <a:pt x="30295" y="65925"/>
                    <a:pt x="27883" y="65269"/>
                    <a:pt x="25709" y="64061"/>
                  </a:cubicBezTo>
                  <a:cubicBezTo>
                    <a:pt x="18680" y="60362"/>
                    <a:pt x="12762" y="51854"/>
                    <a:pt x="9803" y="41497"/>
                  </a:cubicBezTo>
                  <a:cubicBezTo>
                    <a:pt x="4994" y="24851"/>
                    <a:pt x="9433" y="8576"/>
                    <a:pt x="19605" y="5247"/>
                  </a:cubicBezTo>
                  <a:cubicBezTo>
                    <a:pt x="20992" y="4830"/>
                    <a:pt x="22405" y="4622"/>
                    <a:pt x="23796" y="4622"/>
                  </a:cubicBezTo>
                  <a:close/>
                  <a:moveTo>
                    <a:pt x="23512" y="1"/>
                  </a:moveTo>
                  <a:cubicBezTo>
                    <a:pt x="21696" y="1"/>
                    <a:pt x="19874" y="270"/>
                    <a:pt x="18126" y="808"/>
                  </a:cubicBezTo>
                  <a:cubicBezTo>
                    <a:pt x="5734" y="5062"/>
                    <a:pt x="0" y="23742"/>
                    <a:pt x="5364" y="42792"/>
                  </a:cubicBezTo>
                  <a:cubicBezTo>
                    <a:pt x="8693" y="54259"/>
                    <a:pt x="15536" y="63876"/>
                    <a:pt x="23674" y="68130"/>
                  </a:cubicBezTo>
                  <a:cubicBezTo>
                    <a:pt x="26448" y="69610"/>
                    <a:pt x="29593" y="70534"/>
                    <a:pt x="32737" y="70534"/>
                  </a:cubicBezTo>
                  <a:cubicBezTo>
                    <a:pt x="34586" y="70534"/>
                    <a:pt x="36251" y="70350"/>
                    <a:pt x="37915" y="69795"/>
                  </a:cubicBezTo>
                  <a:cubicBezTo>
                    <a:pt x="50492" y="65541"/>
                    <a:pt x="56225" y="46861"/>
                    <a:pt x="50862" y="27811"/>
                  </a:cubicBezTo>
                  <a:cubicBezTo>
                    <a:pt x="47533" y="16159"/>
                    <a:pt x="40690" y="6726"/>
                    <a:pt x="32552" y="2472"/>
                  </a:cubicBezTo>
                  <a:cubicBezTo>
                    <a:pt x="29845" y="825"/>
                    <a:pt x="26688" y="1"/>
                    <a:pt x="2351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56"/>
            <p:cNvSpPr/>
            <p:nvPr/>
          </p:nvSpPr>
          <p:spPr>
            <a:xfrm>
              <a:off x="5074575" y="1360525"/>
              <a:ext cx="1451900" cy="1735100"/>
            </a:xfrm>
            <a:custGeom>
              <a:avLst/>
              <a:gdLst/>
              <a:ahLst/>
              <a:cxnLst/>
              <a:rect l="l" t="t" r="r" b="b"/>
              <a:pathLst>
                <a:path w="58076" h="69404" extrusionOk="0">
                  <a:moveTo>
                    <a:pt x="34956" y="4671"/>
                  </a:moveTo>
                  <a:cubicBezTo>
                    <a:pt x="36806" y="4671"/>
                    <a:pt x="38470" y="5041"/>
                    <a:pt x="39950" y="5596"/>
                  </a:cubicBezTo>
                  <a:cubicBezTo>
                    <a:pt x="49937" y="10035"/>
                    <a:pt x="52897" y="26680"/>
                    <a:pt x="46793" y="42771"/>
                  </a:cubicBezTo>
                  <a:cubicBezTo>
                    <a:pt x="42909" y="52943"/>
                    <a:pt x="36251" y="60711"/>
                    <a:pt x="29038" y="63671"/>
                  </a:cubicBezTo>
                  <a:cubicBezTo>
                    <a:pt x="27172" y="64456"/>
                    <a:pt x="25201" y="64877"/>
                    <a:pt x="23236" y="64877"/>
                  </a:cubicBezTo>
                  <a:cubicBezTo>
                    <a:pt x="21502" y="64877"/>
                    <a:pt x="19773" y="64549"/>
                    <a:pt x="18126" y="63855"/>
                  </a:cubicBezTo>
                  <a:cubicBezTo>
                    <a:pt x="8138" y="59417"/>
                    <a:pt x="5179" y="42771"/>
                    <a:pt x="11283" y="26680"/>
                  </a:cubicBezTo>
                  <a:cubicBezTo>
                    <a:pt x="15167" y="16693"/>
                    <a:pt x="21825" y="8925"/>
                    <a:pt x="29038" y="5781"/>
                  </a:cubicBezTo>
                  <a:cubicBezTo>
                    <a:pt x="30887" y="5041"/>
                    <a:pt x="32922" y="4671"/>
                    <a:pt x="34956" y="4671"/>
                  </a:cubicBezTo>
                  <a:close/>
                  <a:moveTo>
                    <a:pt x="34494" y="1"/>
                  </a:moveTo>
                  <a:cubicBezTo>
                    <a:pt x="31997" y="1"/>
                    <a:pt x="29500" y="510"/>
                    <a:pt x="27188" y="1527"/>
                  </a:cubicBezTo>
                  <a:cubicBezTo>
                    <a:pt x="18866" y="5041"/>
                    <a:pt x="11283" y="13734"/>
                    <a:pt x="7029" y="25016"/>
                  </a:cubicBezTo>
                  <a:cubicBezTo>
                    <a:pt x="1" y="43326"/>
                    <a:pt x="4070" y="62561"/>
                    <a:pt x="16091" y="67924"/>
                  </a:cubicBezTo>
                  <a:cubicBezTo>
                    <a:pt x="18311" y="69034"/>
                    <a:pt x="20715" y="69404"/>
                    <a:pt x="23120" y="69404"/>
                  </a:cubicBezTo>
                  <a:cubicBezTo>
                    <a:pt x="25709" y="69404"/>
                    <a:pt x="28298" y="68849"/>
                    <a:pt x="30703" y="67924"/>
                  </a:cubicBezTo>
                  <a:cubicBezTo>
                    <a:pt x="39025" y="64410"/>
                    <a:pt x="46608" y="55718"/>
                    <a:pt x="51047" y="44436"/>
                  </a:cubicBezTo>
                  <a:cubicBezTo>
                    <a:pt x="58075" y="26125"/>
                    <a:pt x="53821" y="6890"/>
                    <a:pt x="41800" y="1527"/>
                  </a:cubicBezTo>
                  <a:cubicBezTo>
                    <a:pt x="39488" y="510"/>
                    <a:pt x="36991" y="1"/>
                    <a:pt x="3449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56"/>
            <p:cNvSpPr/>
            <p:nvPr/>
          </p:nvSpPr>
          <p:spPr>
            <a:xfrm>
              <a:off x="3835400" y="236425"/>
              <a:ext cx="1405650" cy="1768000"/>
            </a:xfrm>
            <a:custGeom>
              <a:avLst/>
              <a:gdLst/>
              <a:ahLst/>
              <a:cxnLst/>
              <a:rect l="l" t="t" r="r" b="b"/>
              <a:pathLst>
                <a:path w="56226" h="70720" extrusionOk="0">
                  <a:moveTo>
                    <a:pt x="32737" y="4692"/>
                  </a:moveTo>
                  <a:cubicBezTo>
                    <a:pt x="34032" y="4692"/>
                    <a:pt x="35326" y="4877"/>
                    <a:pt x="36436" y="5432"/>
                  </a:cubicBezTo>
                  <a:cubicBezTo>
                    <a:pt x="46608" y="8761"/>
                    <a:pt x="51047" y="25036"/>
                    <a:pt x="46423" y="41682"/>
                  </a:cubicBezTo>
                  <a:cubicBezTo>
                    <a:pt x="43464" y="52039"/>
                    <a:pt x="37361" y="60547"/>
                    <a:pt x="30333" y="64246"/>
                  </a:cubicBezTo>
                  <a:cubicBezTo>
                    <a:pt x="28284" y="65451"/>
                    <a:pt x="25922" y="66028"/>
                    <a:pt x="23501" y="66028"/>
                  </a:cubicBezTo>
                  <a:cubicBezTo>
                    <a:pt x="22206" y="66028"/>
                    <a:pt x="20895" y="65863"/>
                    <a:pt x="19606" y="65541"/>
                  </a:cubicBezTo>
                  <a:cubicBezTo>
                    <a:pt x="9433" y="62027"/>
                    <a:pt x="5179" y="45751"/>
                    <a:pt x="9803" y="29105"/>
                  </a:cubicBezTo>
                  <a:cubicBezTo>
                    <a:pt x="12762" y="18748"/>
                    <a:pt x="18681" y="10425"/>
                    <a:pt x="25709" y="6541"/>
                  </a:cubicBezTo>
                  <a:cubicBezTo>
                    <a:pt x="27928" y="5432"/>
                    <a:pt x="30333" y="4877"/>
                    <a:pt x="32737" y="4692"/>
                  </a:cubicBezTo>
                  <a:close/>
                  <a:moveTo>
                    <a:pt x="32633" y="1"/>
                  </a:moveTo>
                  <a:cubicBezTo>
                    <a:pt x="29463" y="1"/>
                    <a:pt x="26381" y="825"/>
                    <a:pt x="23674" y="2472"/>
                  </a:cubicBezTo>
                  <a:cubicBezTo>
                    <a:pt x="15537" y="6726"/>
                    <a:pt x="8693" y="16344"/>
                    <a:pt x="5364" y="27811"/>
                  </a:cubicBezTo>
                  <a:cubicBezTo>
                    <a:pt x="1" y="46676"/>
                    <a:pt x="5734" y="65726"/>
                    <a:pt x="18126" y="69795"/>
                  </a:cubicBezTo>
                  <a:cubicBezTo>
                    <a:pt x="19975" y="70350"/>
                    <a:pt x="21640" y="70719"/>
                    <a:pt x="23490" y="70719"/>
                  </a:cubicBezTo>
                  <a:cubicBezTo>
                    <a:pt x="26634" y="70719"/>
                    <a:pt x="29778" y="69795"/>
                    <a:pt x="32552" y="68315"/>
                  </a:cubicBezTo>
                  <a:cubicBezTo>
                    <a:pt x="40690" y="63876"/>
                    <a:pt x="47533" y="54444"/>
                    <a:pt x="50862" y="42792"/>
                  </a:cubicBezTo>
                  <a:cubicBezTo>
                    <a:pt x="56226" y="23927"/>
                    <a:pt x="50492" y="5062"/>
                    <a:pt x="38101" y="808"/>
                  </a:cubicBezTo>
                  <a:cubicBezTo>
                    <a:pt x="36285" y="270"/>
                    <a:pt x="34444" y="1"/>
                    <a:pt x="32633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0" name="Google Shape;830;p56"/>
          <p:cNvGrpSpPr/>
          <p:nvPr/>
        </p:nvGrpSpPr>
        <p:grpSpPr>
          <a:xfrm rot="254532" flipH="1">
            <a:off x="8239860" y="4331721"/>
            <a:ext cx="411797" cy="372234"/>
            <a:chOff x="885425" y="236425"/>
            <a:chExt cx="5641050" cy="5099100"/>
          </a:xfrm>
        </p:grpSpPr>
        <p:sp>
          <p:nvSpPr>
            <p:cNvPr id="831" name="Google Shape;831;p56"/>
            <p:cNvSpPr/>
            <p:nvPr/>
          </p:nvSpPr>
          <p:spPr>
            <a:xfrm>
              <a:off x="1731575" y="2110750"/>
              <a:ext cx="3944125" cy="3224775"/>
            </a:xfrm>
            <a:custGeom>
              <a:avLst/>
              <a:gdLst/>
              <a:ahLst/>
              <a:cxnLst/>
              <a:rect l="l" t="t" r="r" b="b"/>
              <a:pathLst>
                <a:path w="157765" h="128991" extrusionOk="0">
                  <a:moveTo>
                    <a:pt x="82674" y="4439"/>
                  </a:moveTo>
                  <a:cubicBezTo>
                    <a:pt x="83229" y="4439"/>
                    <a:pt x="83784" y="4624"/>
                    <a:pt x="84339" y="4624"/>
                  </a:cubicBezTo>
                  <a:cubicBezTo>
                    <a:pt x="103019" y="6844"/>
                    <a:pt x="122254" y="20900"/>
                    <a:pt x="134275" y="41060"/>
                  </a:cubicBezTo>
                  <a:cubicBezTo>
                    <a:pt x="152586" y="71946"/>
                    <a:pt x="149441" y="107827"/>
                    <a:pt x="127247" y="121144"/>
                  </a:cubicBezTo>
                  <a:cubicBezTo>
                    <a:pt x="123531" y="123340"/>
                    <a:pt x="119698" y="124147"/>
                    <a:pt x="115644" y="124147"/>
                  </a:cubicBezTo>
                  <a:cubicBezTo>
                    <a:pt x="110822" y="124147"/>
                    <a:pt x="105686" y="123005"/>
                    <a:pt x="100060" y="121698"/>
                  </a:cubicBezTo>
                  <a:cubicBezTo>
                    <a:pt x="93216" y="119756"/>
                    <a:pt x="86096" y="118785"/>
                    <a:pt x="78975" y="118785"/>
                  </a:cubicBezTo>
                  <a:cubicBezTo>
                    <a:pt x="71854" y="118785"/>
                    <a:pt x="64734" y="119756"/>
                    <a:pt x="57891" y="121698"/>
                  </a:cubicBezTo>
                  <a:cubicBezTo>
                    <a:pt x="52364" y="123005"/>
                    <a:pt x="47220" y="124147"/>
                    <a:pt x="42369" y="124147"/>
                  </a:cubicBezTo>
                  <a:cubicBezTo>
                    <a:pt x="38291" y="124147"/>
                    <a:pt x="34420" y="123340"/>
                    <a:pt x="30703" y="121144"/>
                  </a:cubicBezTo>
                  <a:cubicBezTo>
                    <a:pt x="8509" y="107827"/>
                    <a:pt x="5365" y="71946"/>
                    <a:pt x="23860" y="41060"/>
                  </a:cubicBezTo>
                  <a:cubicBezTo>
                    <a:pt x="35881" y="20900"/>
                    <a:pt x="54931" y="6844"/>
                    <a:pt x="73612" y="4624"/>
                  </a:cubicBezTo>
                  <a:cubicBezTo>
                    <a:pt x="74166" y="4439"/>
                    <a:pt x="74906" y="4439"/>
                    <a:pt x="75461" y="4439"/>
                  </a:cubicBezTo>
                  <a:close/>
                  <a:moveTo>
                    <a:pt x="75091" y="0"/>
                  </a:moveTo>
                  <a:lnTo>
                    <a:pt x="73057" y="185"/>
                  </a:lnTo>
                  <a:cubicBezTo>
                    <a:pt x="52897" y="2590"/>
                    <a:pt x="32552" y="17571"/>
                    <a:pt x="19791" y="38840"/>
                  </a:cubicBezTo>
                  <a:cubicBezTo>
                    <a:pt x="1" y="71946"/>
                    <a:pt x="3885" y="110786"/>
                    <a:pt x="28299" y="125212"/>
                  </a:cubicBezTo>
                  <a:cubicBezTo>
                    <a:pt x="32285" y="127639"/>
                    <a:pt x="36760" y="128929"/>
                    <a:pt x="41265" y="128929"/>
                  </a:cubicBezTo>
                  <a:cubicBezTo>
                    <a:pt x="41566" y="128929"/>
                    <a:pt x="41868" y="128923"/>
                    <a:pt x="42170" y="128912"/>
                  </a:cubicBezTo>
                  <a:cubicBezTo>
                    <a:pt x="47718" y="128727"/>
                    <a:pt x="53267" y="127802"/>
                    <a:pt x="58815" y="126507"/>
                  </a:cubicBezTo>
                  <a:cubicBezTo>
                    <a:pt x="65289" y="124658"/>
                    <a:pt x="72132" y="123733"/>
                    <a:pt x="78975" y="123548"/>
                  </a:cubicBezTo>
                  <a:cubicBezTo>
                    <a:pt x="85818" y="123733"/>
                    <a:pt x="92477" y="124658"/>
                    <a:pt x="99135" y="126507"/>
                  </a:cubicBezTo>
                  <a:cubicBezTo>
                    <a:pt x="104789" y="127774"/>
                    <a:pt x="110237" y="128990"/>
                    <a:pt x="115562" y="128990"/>
                  </a:cubicBezTo>
                  <a:cubicBezTo>
                    <a:pt x="120339" y="128990"/>
                    <a:pt x="125016" y="128011"/>
                    <a:pt x="129652" y="125212"/>
                  </a:cubicBezTo>
                  <a:cubicBezTo>
                    <a:pt x="154065" y="110786"/>
                    <a:pt x="157764" y="71946"/>
                    <a:pt x="138159" y="38840"/>
                  </a:cubicBezTo>
                  <a:cubicBezTo>
                    <a:pt x="125398" y="17571"/>
                    <a:pt x="104868" y="2590"/>
                    <a:pt x="84709" y="185"/>
                  </a:cubicBezTo>
                  <a:lnTo>
                    <a:pt x="82859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56"/>
            <p:cNvSpPr/>
            <p:nvPr/>
          </p:nvSpPr>
          <p:spPr>
            <a:xfrm>
              <a:off x="885425" y="1359950"/>
              <a:ext cx="1447275" cy="1735700"/>
            </a:xfrm>
            <a:custGeom>
              <a:avLst/>
              <a:gdLst/>
              <a:ahLst/>
              <a:cxnLst/>
              <a:rect l="l" t="t" r="r" b="b"/>
              <a:pathLst>
                <a:path w="57891" h="69428" extrusionOk="0">
                  <a:moveTo>
                    <a:pt x="22935" y="4694"/>
                  </a:moveTo>
                  <a:cubicBezTo>
                    <a:pt x="24969" y="4694"/>
                    <a:pt x="27004" y="5064"/>
                    <a:pt x="28853" y="5804"/>
                  </a:cubicBezTo>
                  <a:cubicBezTo>
                    <a:pt x="36066" y="8948"/>
                    <a:pt x="42725" y="16716"/>
                    <a:pt x="46609" y="26703"/>
                  </a:cubicBezTo>
                  <a:cubicBezTo>
                    <a:pt x="52712" y="42794"/>
                    <a:pt x="49753" y="59440"/>
                    <a:pt x="39950" y="63878"/>
                  </a:cubicBezTo>
                  <a:cubicBezTo>
                    <a:pt x="38303" y="64572"/>
                    <a:pt x="36533" y="64900"/>
                    <a:pt x="34775" y="64900"/>
                  </a:cubicBezTo>
                  <a:cubicBezTo>
                    <a:pt x="32783" y="64900"/>
                    <a:pt x="30806" y="64479"/>
                    <a:pt x="29038" y="63694"/>
                  </a:cubicBezTo>
                  <a:cubicBezTo>
                    <a:pt x="21640" y="60549"/>
                    <a:pt x="14982" y="52781"/>
                    <a:pt x="11283" y="42794"/>
                  </a:cubicBezTo>
                  <a:cubicBezTo>
                    <a:pt x="5180" y="26888"/>
                    <a:pt x="8139" y="10058"/>
                    <a:pt x="17941" y="5619"/>
                  </a:cubicBezTo>
                  <a:cubicBezTo>
                    <a:pt x="19421" y="5064"/>
                    <a:pt x="21270" y="4694"/>
                    <a:pt x="22935" y="4694"/>
                  </a:cubicBezTo>
                  <a:close/>
                  <a:moveTo>
                    <a:pt x="23197" y="0"/>
                  </a:moveTo>
                  <a:cubicBezTo>
                    <a:pt x="20782" y="0"/>
                    <a:pt x="18348" y="462"/>
                    <a:pt x="16092" y="1365"/>
                  </a:cubicBezTo>
                  <a:cubicBezTo>
                    <a:pt x="4070" y="6913"/>
                    <a:pt x="1" y="26148"/>
                    <a:pt x="6844" y="44459"/>
                  </a:cubicBezTo>
                  <a:cubicBezTo>
                    <a:pt x="11098" y="55741"/>
                    <a:pt x="18681" y="64433"/>
                    <a:pt x="27189" y="67947"/>
                  </a:cubicBezTo>
                  <a:cubicBezTo>
                    <a:pt x="29593" y="68872"/>
                    <a:pt x="32182" y="69427"/>
                    <a:pt x="34957" y="69427"/>
                  </a:cubicBezTo>
                  <a:cubicBezTo>
                    <a:pt x="37361" y="69427"/>
                    <a:pt x="39580" y="69057"/>
                    <a:pt x="41800" y="67947"/>
                  </a:cubicBezTo>
                  <a:cubicBezTo>
                    <a:pt x="53822" y="62584"/>
                    <a:pt x="57891" y="43349"/>
                    <a:pt x="50862" y="25039"/>
                  </a:cubicBezTo>
                  <a:cubicBezTo>
                    <a:pt x="46609" y="13757"/>
                    <a:pt x="39026" y="5064"/>
                    <a:pt x="30518" y="1550"/>
                  </a:cubicBezTo>
                  <a:cubicBezTo>
                    <a:pt x="28246" y="508"/>
                    <a:pt x="25731" y="0"/>
                    <a:pt x="2319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56"/>
            <p:cNvSpPr/>
            <p:nvPr/>
          </p:nvSpPr>
          <p:spPr>
            <a:xfrm>
              <a:off x="2170850" y="241050"/>
              <a:ext cx="1405650" cy="1763375"/>
            </a:xfrm>
            <a:custGeom>
              <a:avLst/>
              <a:gdLst/>
              <a:ahLst/>
              <a:cxnLst/>
              <a:rect l="l" t="t" r="r" b="b"/>
              <a:pathLst>
                <a:path w="56226" h="70535" extrusionOk="0">
                  <a:moveTo>
                    <a:pt x="23796" y="4622"/>
                  </a:moveTo>
                  <a:cubicBezTo>
                    <a:pt x="26113" y="4622"/>
                    <a:pt x="28367" y="5200"/>
                    <a:pt x="30332" y="6356"/>
                  </a:cubicBezTo>
                  <a:cubicBezTo>
                    <a:pt x="37545" y="10240"/>
                    <a:pt x="43464" y="18563"/>
                    <a:pt x="46423" y="28920"/>
                  </a:cubicBezTo>
                  <a:cubicBezTo>
                    <a:pt x="51047" y="45566"/>
                    <a:pt x="46608" y="61842"/>
                    <a:pt x="36436" y="65356"/>
                  </a:cubicBezTo>
                  <a:cubicBezTo>
                    <a:pt x="35217" y="65741"/>
                    <a:pt x="33955" y="65925"/>
                    <a:pt x="32686" y="65925"/>
                  </a:cubicBezTo>
                  <a:cubicBezTo>
                    <a:pt x="30295" y="65925"/>
                    <a:pt x="27883" y="65269"/>
                    <a:pt x="25709" y="64061"/>
                  </a:cubicBezTo>
                  <a:cubicBezTo>
                    <a:pt x="18680" y="60362"/>
                    <a:pt x="12762" y="51854"/>
                    <a:pt x="9803" y="41497"/>
                  </a:cubicBezTo>
                  <a:cubicBezTo>
                    <a:pt x="4994" y="24851"/>
                    <a:pt x="9433" y="8576"/>
                    <a:pt x="19605" y="5247"/>
                  </a:cubicBezTo>
                  <a:cubicBezTo>
                    <a:pt x="20992" y="4830"/>
                    <a:pt x="22405" y="4622"/>
                    <a:pt x="23796" y="4622"/>
                  </a:cubicBezTo>
                  <a:close/>
                  <a:moveTo>
                    <a:pt x="23512" y="1"/>
                  </a:moveTo>
                  <a:cubicBezTo>
                    <a:pt x="21696" y="1"/>
                    <a:pt x="19874" y="270"/>
                    <a:pt x="18126" y="808"/>
                  </a:cubicBezTo>
                  <a:cubicBezTo>
                    <a:pt x="5734" y="5062"/>
                    <a:pt x="0" y="23742"/>
                    <a:pt x="5364" y="42792"/>
                  </a:cubicBezTo>
                  <a:cubicBezTo>
                    <a:pt x="8693" y="54259"/>
                    <a:pt x="15536" y="63876"/>
                    <a:pt x="23674" y="68130"/>
                  </a:cubicBezTo>
                  <a:cubicBezTo>
                    <a:pt x="26448" y="69610"/>
                    <a:pt x="29593" y="70534"/>
                    <a:pt x="32737" y="70534"/>
                  </a:cubicBezTo>
                  <a:cubicBezTo>
                    <a:pt x="34586" y="70534"/>
                    <a:pt x="36251" y="70350"/>
                    <a:pt x="37915" y="69795"/>
                  </a:cubicBezTo>
                  <a:cubicBezTo>
                    <a:pt x="50492" y="65541"/>
                    <a:pt x="56225" y="46861"/>
                    <a:pt x="50862" y="27811"/>
                  </a:cubicBezTo>
                  <a:cubicBezTo>
                    <a:pt x="47533" y="16159"/>
                    <a:pt x="40690" y="6726"/>
                    <a:pt x="32552" y="2472"/>
                  </a:cubicBezTo>
                  <a:cubicBezTo>
                    <a:pt x="29845" y="825"/>
                    <a:pt x="26688" y="1"/>
                    <a:pt x="2351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56"/>
            <p:cNvSpPr/>
            <p:nvPr/>
          </p:nvSpPr>
          <p:spPr>
            <a:xfrm>
              <a:off x="5074575" y="1360525"/>
              <a:ext cx="1451900" cy="1735100"/>
            </a:xfrm>
            <a:custGeom>
              <a:avLst/>
              <a:gdLst/>
              <a:ahLst/>
              <a:cxnLst/>
              <a:rect l="l" t="t" r="r" b="b"/>
              <a:pathLst>
                <a:path w="58076" h="69404" extrusionOk="0">
                  <a:moveTo>
                    <a:pt x="34956" y="4671"/>
                  </a:moveTo>
                  <a:cubicBezTo>
                    <a:pt x="36806" y="4671"/>
                    <a:pt x="38470" y="5041"/>
                    <a:pt x="39950" y="5596"/>
                  </a:cubicBezTo>
                  <a:cubicBezTo>
                    <a:pt x="49937" y="10035"/>
                    <a:pt x="52897" y="26680"/>
                    <a:pt x="46793" y="42771"/>
                  </a:cubicBezTo>
                  <a:cubicBezTo>
                    <a:pt x="42909" y="52943"/>
                    <a:pt x="36251" y="60711"/>
                    <a:pt x="29038" y="63671"/>
                  </a:cubicBezTo>
                  <a:cubicBezTo>
                    <a:pt x="27172" y="64456"/>
                    <a:pt x="25201" y="64877"/>
                    <a:pt x="23236" y="64877"/>
                  </a:cubicBezTo>
                  <a:cubicBezTo>
                    <a:pt x="21502" y="64877"/>
                    <a:pt x="19773" y="64549"/>
                    <a:pt x="18126" y="63855"/>
                  </a:cubicBezTo>
                  <a:cubicBezTo>
                    <a:pt x="8138" y="59417"/>
                    <a:pt x="5179" y="42771"/>
                    <a:pt x="11283" y="26680"/>
                  </a:cubicBezTo>
                  <a:cubicBezTo>
                    <a:pt x="15167" y="16693"/>
                    <a:pt x="21825" y="8925"/>
                    <a:pt x="29038" y="5781"/>
                  </a:cubicBezTo>
                  <a:cubicBezTo>
                    <a:pt x="30887" y="5041"/>
                    <a:pt x="32922" y="4671"/>
                    <a:pt x="34956" y="4671"/>
                  </a:cubicBezTo>
                  <a:close/>
                  <a:moveTo>
                    <a:pt x="34494" y="1"/>
                  </a:moveTo>
                  <a:cubicBezTo>
                    <a:pt x="31997" y="1"/>
                    <a:pt x="29500" y="510"/>
                    <a:pt x="27188" y="1527"/>
                  </a:cubicBezTo>
                  <a:cubicBezTo>
                    <a:pt x="18866" y="5041"/>
                    <a:pt x="11283" y="13734"/>
                    <a:pt x="7029" y="25016"/>
                  </a:cubicBezTo>
                  <a:cubicBezTo>
                    <a:pt x="1" y="43326"/>
                    <a:pt x="4070" y="62561"/>
                    <a:pt x="16091" y="67924"/>
                  </a:cubicBezTo>
                  <a:cubicBezTo>
                    <a:pt x="18311" y="69034"/>
                    <a:pt x="20715" y="69404"/>
                    <a:pt x="23120" y="69404"/>
                  </a:cubicBezTo>
                  <a:cubicBezTo>
                    <a:pt x="25709" y="69404"/>
                    <a:pt x="28298" y="68849"/>
                    <a:pt x="30703" y="67924"/>
                  </a:cubicBezTo>
                  <a:cubicBezTo>
                    <a:pt x="39025" y="64410"/>
                    <a:pt x="46608" y="55718"/>
                    <a:pt x="51047" y="44436"/>
                  </a:cubicBezTo>
                  <a:cubicBezTo>
                    <a:pt x="58075" y="26125"/>
                    <a:pt x="53821" y="6890"/>
                    <a:pt x="41800" y="1527"/>
                  </a:cubicBezTo>
                  <a:cubicBezTo>
                    <a:pt x="39488" y="510"/>
                    <a:pt x="36991" y="1"/>
                    <a:pt x="3449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56"/>
            <p:cNvSpPr/>
            <p:nvPr/>
          </p:nvSpPr>
          <p:spPr>
            <a:xfrm>
              <a:off x="3835400" y="236425"/>
              <a:ext cx="1405650" cy="1768000"/>
            </a:xfrm>
            <a:custGeom>
              <a:avLst/>
              <a:gdLst/>
              <a:ahLst/>
              <a:cxnLst/>
              <a:rect l="l" t="t" r="r" b="b"/>
              <a:pathLst>
                <a:path w="56226" h="70720" extrusionOk="0">
                  <a:moveTo>
                    <a:pt x="32737" y="4692"/>
                  </a:moveTo>
                  <a:cubicBezTo>
                    <a:pt x="34032" y="4692"/>
                    <a:pt x="35326" y="4877"/>
                    <a:pt x="36436" y="5432"/>
                  </a:cubicBezTo>
                  <a:cubicBezTo>
                    <a:pt x="46608" y="8761"/>
                    <a:pt x="51047" y="25036"/>
                    <a:pt x="46423" y="41682"/>
                  </a:cubicBezTo>
                  <a:cubicBezTo>
                    <a:pt x="43464" y="52039"/>
                    <a:pt x="37361" y="60547"/>
                    <a:pt x="30333" y="64246"/>
                  </a:cubicBezTo>
                  <a:cubicBezTo>
                    <a:pt x="28284" y="65451"/>
                    <a:pt x="25922" y="66028"/>
                    <a:pt x="23501" y="66028"/>
                  </a:cubicBezTo>
                  <a:cubicBezTo>
                    <a:pt x="22206" y="66028"/>
                    <a:pt x="20895" y="65863"/>
                    <a:pt x="19606" y="65541"/>
                  </a:cubicBezTo>
                  <a:cubicBezTo>
                    <a:pt x="9433" y="62027"/>
                    <a:pt x="5179" y="45751"/>
                    <a:pt x="9803" y="29105"/>
                  </a:cubicBezTo>
                  <a:cubicBezTo>
                    <a:pt x="12762" y="18748"/>
                    <a:pt x="18681" y="10425"/>
                    <a:pt x="25709" y="6541"/>
                  </a:cubicBezTo>
                  <a:cubicBezTo>
                    <a:pt x="27928" y="5432"/>
                    <a:pt x="30333" y="4877"/>
                    <a:pt x="32737" y="4692"/>
                  </a:cubicBezTo>
                  <a:close/>
                  <a:moveTo>
                    <a:pt x="32633" y="1"/>
                  </a:moveTo>
                  <a:cubicBezTo>
                    <a:pt x="29463" y="1"/>
                    <a:pt x="26381" y="825"/>
                    <a:pt x="23674" y="2472"/>
                  </a:cubicBezTo>
                  <a:cubicBezTo>
                    <a:pt x="15537" y="6726"/>
                    <a:pt x="8693" y="16344"/>
                    <a:pt x="5364" y="27811"/>
                  </a:cubicBezTo>
                  <a:cubicBezTo>
                    <a:pt x="1" y="46676"/>
                    <a:pt x="5734" y="65726"/>
                    <a:pt x="18126" y="69795"/>
                  </a:cubicBezTo>
                  <a:cubicBezTo>
                    <a:pt x="19975" y="70350"/>
                    <a:pt x="21640" y="70719"/>
                    <a:pt x="23490" y="70719"/>
                  </a:cubicBezTo>
                  <a:cubicBezTo>
                    <a:pt x="26634" y="70719"/>
                    <a:pt x="29778" y="69795"/>
                    <a:pt x="32552" y="68315"/>
                  </a:cubicBezTo>
                  <a:cubicBezTo>
                    <a:pt x="40690" y="63876"/>
                    <a:pt x="47533" y="54444"/>
                    <a:pt x="50862" y="42792"/>
                  </a:cubicBezTo>
                  <a:cubicBezTo>
                    <a:pt x="56226" y="23927"/>
                    <a:pt x="50492" y="5062"/>
                    <a:pt x="38101" y="808"/>
                  </a:cubicBezTo>
                  <a:cubicBezTo>
                    <a:pt x="36285" y="270"/>
                    <a:pt x="34444" y="1"/>
                    <a:pt x="32633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36" name="Google Shape;836;p56"/>
          <p:cNvSpPr/>
          <p:nvPr/>
        </p:nvSpPr>
        <p:spPr>
          <a:xfrm>
            <a:off x="494063" y="1140266"/>
            <a:ext cx="308607" cy="1369915"/>
          </a:xfrm>
          <a:custGeom>
            <a:avLst/>
            <a:gdLst/>
            <a:ahLst/>
            <a:cxnLst/>
            <a:rect l="l" t="t" r="r" b="b"/>
            <a:pathLst>
              <a:path w="42699" h="189542" extrusionOk="0">
                <a:moveTo>
                  <a:pt x="21288" y="1"/>
                </a:moveTo>
                <a:cubicBezTo>
                  <a:pt x="20679" y="1"/>
                  <a:pt x="20071" y="147"/>
                  <a:pt x="19778" y="440"/>
                </a:cubicBezTo>
                <a:lnTo>
                  <a:pt x="1047" y="19232"/>
                </a:lnTo>
                <a:cubicBezTo>
                  <a:pt x="0" y="20279"/>
                  <a:pt x="31" y="20248"/>
                  <a:pt x="1078" y="21358"/>
                </a:cubicBezTo>
                <a:cubicBezTo>
                  <a:pt x="1340" y="21635"/>
                  <a:pt x="1540" y="21773"/>
                  <a:pt x="1744" y="21773"/>
                </a:cubicBezTo>
                <a:cubicBezTo>
                  <a:pt x="1949" y="21773"/>
                  <a:pt x="2157" y="21635"/>
                  <a:pt x="2434" y="21358"/>
                </a:cubicBezTo>
                <a:cubicBezTo>
                  <a:pt x="7979" y="15781"/>
                  <a:pt x="13524" y="10205"/>
                  <a:pt x="19070" y="4629"/>
                </a:cubicBezTo>
                <a:cubicBezTo>
                  <a:pt x="19316" y="4352"/>
                  <a:pt x="19501" y="4075"/>
                  <a:pt x="19686" y="3767"/>
                </a:cubicBezTo>
                <a:lnTo>
                  <a:pt x="20025" y="4013"/>
                </a:lnTo>
                <a:lnTo>
                  <a:pt x="20025" y="188209"/>
                </a:lnTo>
                <a:lnTo>
                  <a:pt x="20025" y="189071"/>
                </a:lnTo>
                <a:cubicBezTo>
                  <a:pt x="20025" y="189226"/>
                  <a:pt x="20025" y="189472"/>
                  <a:pt x="20179" y="189472"/>
                </a:cubicBezTo>
                <a:cubicBezTo>
                  <a:pt x="20533" y="189518"/>
                  <a:pt x="20887" y="189541"/>
                  <a:pt x="21238" y="189541"/>
                </a:cubicBezTo>
                <a:cubicBezTo>
                  <a:pt x="21588" y="189541"/>
                  <a:pt x="21935" y="189518"/>
                  <a:pt x="22274" y="189472"/>
                </a:cubicBezTo>
                <a:cubicBezTo>
                  <a:pt x="22736" y="189380"/>
                  <a:pt x="22489" y="188763"/>
                  <a:pt x="22489" y="188363"/>
                </a:cubicBezTo>
                <a:lnTo>
                  <a:pt x="22489" y="5461"/>
                </a:lnTo>
                <a:lnTo>
                  <a:pt x="22489" y="4506"/>
                </a:lnTo>
                <a:cubicBezTo>
                  <a:pt x="22520" y="4352"/>
                  <a:pt x="22428" y="4106"/>
                  <a:pt x="22643" y="4013"/>
                </a:cubicBezTo>
                <a:cubicBezTo>
                  <a:pt x="22681" y="3999"/>
                  <a:pt x="22715" y="3993"/>
                  <a:pt x="22746" y="3993"/>
                </a:cubicBezTo>
                <a:cubicBezTo>
                  <a:pt x="22919" y="3993"/>
                  <a:pt x="23001" y="4181"/>
                  <a:pt x="23105" y="4260"/>
                </a:cubicBezTo>
                <a:cubicBezTo>
                  <a:pt x="23321" y="4444"/>
                  <a:pt x="23475" y="4629"/>
                  <a:pt x="23660" y="4814"/>
                </a:cubicBezTo>
                <a:cubicBezTo>
                  <a:pt x="29205" y="10359"/>
                  <a:pt x="34750" y="15905"/>
                  <a:pt x="40265" y="21481"/>
                </a:cubicBezTo>
                <a:cubicBezTo>
                  <a:pt x="40537" y="21769"/>
                  <a:pt x="40767" y="21932"/>
                  <a:pt x="40986" y="21932"/>
                </a:cubicBezTo>
                <a:cubicBezTo>
                  <a:pt x="41189" y="21932"/>
                  <a:pt x="41382" y="21792"/>
                  <a:pt x="41590" y="21481"/>
                </a:cubicBezTo>
                <a:cubicBezTo>
                  <a:pt x="41713" y="21327"/>
                  <a:pt x="41836" y="21204"/>
                  <a:pt x="41990" y="21080"/>
                </a:cubicBezTo>
                <a:cubicBezTo>
                  <a:pt x="42699" y="20587"/>
                  <a:pt x="42545" y="20218"/>
                  <a:pt x="41990" y="19694"/>
                </a:cubicBezTo>
                <a:cubicBezTo>
                  <a:pt x="35582" y="13286"/>
                  <a:pt x="29205" y="6878"/>
                  <a:pt x="22797" y="440"/>
                </a:cubicBezTo>
                <a:cubicBezTo>
                  <a:pt x="22505" y="147"/>
                  <a:pt x="21896" y="1"/>
                  <a:pt x="2128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7" name="Google Shape;837;p56"/>
          <p:cNvSpPr/>
          <p:nvPr/>
        </p:nvSpPr>
        <p:spPr>
          <a:xfrm rot="10800000" flipH="1">
            <a:off x="8291438" y="2694125"/>
            <a:ext cx="308607" cy="1369915"/>
          </a:xfrm>
          <a:custGeom>
            <a:avLst/>
            <a:gdLst/>
            <a:ahLst/>
            <a:cxnLst/>
            <a:rect l="l" t="t" r="r" b="b"/>
            <a:pathLst>
              <a:path w="42699" h="189542" extrusionOk="0">
                <a:moveTo>
                  <a:pt x="21288" y="1"/>
                </a:moveTo>
                <a:cubicBezTo>
                  <a:pt x="20679" y="1"/>
                  <a:pt x="20071" y="147"/>
                  <a:pt x="19778" y="440"/>
                </a:cubicBezTo>
                <a:lnTo>
                  <a:pt x="1047" y="19232"/>
                </a:lnTo>
                <a:cubicBezTo>
                  <a:pt x="0" y="20279"/>
                  <a:pt x="31" y="20248"/>
                  <a:pt x="1078" y="21358"/>
                </a:cubicBezTo>
                <a:cubicBezTo>
                  <a:pt x="1340" y="21635"/>
                  <a:pt x="1540" y="21773"/>
                  <a:pt x="1744" y="21773"/>
                </a:cubicBezTo>
                <a:cubicBezTo>
                  <a:pt x="1949" y="21773"/>
                  <a:pt x="2157" y="21635"/>
                  <a:pt x="2434" y="21358"/>
                </a:cubicBezTo>
                <a:cubicBezTo>
                  <a:pt x="7979" y="15781"/>
                  <a:pt x="13524" y="10205"/>
                  <a:pt x="19070" y="4629"/>
                </a:cubicBezTo>
                <a:cubicBezTo>
                  <a:pt x="19316" y="4352"/>
                  <a:pt x="19501" y="4075"/>
                  <a:pt x="19686" y="3767"/>
                </a:cubicBezTo>
                <a:lnTo>
                  <a:pt x="20025" y="4013"/>
                </a:lnTo>
                <a:lnTo>
                  <a:pt x="20025" y="188209"/>
                </a:lnTo>
                <a:lnTo>
                  <a:pt x="20025" y="189071"/>
                </a:lnTo>
                <a:cubicBezTo>
                  <a:pt x="20025" y="189226"/>
                  <a:pt x="20025" y="189472"/>
                  <a:pt x="20179" y="189472"/>
                </a:cubicBezTo>
                <a:cubicBezTo>
                  <a:pt x="20533" y="189518"/>
                  <a:pt x="20887" y="189541"/>
                  <a:pt x="21238" y="189541"/>
                </a:cubicBezTo>
                <a:cubicBezTo>
                  <a:pt x="21588" y="189541"/>
                  <a:pt x="21935" y="189518"/>
                  <a:pt x="22274" y="189472"/>
                </a:cubicBezTo>
                <a:cubicBezTo>
                  <a:pt x="22736" y="189380"/>
                  <a:pt x="22489" y="188763"/>
                  <a:pt x="22489" y="188363"/>
                </a:cubicBezTo>
                <a:lnTo>
                  <a:pt x="22489" y="5461"/>
                </a:lnTo>
                <a:lnTo>
                  <a:pt x="22489" y="4506"/>
                </a:lnTo>
                <a:cubicBezTo>
                  <a:pt x="22520" y="4352"/>
                  <a:pt x="22428" y="4106"/>
                  <a:pt x="22643" y="4013"/>
                </a:cubicBezTo>
                <a:cubicBezTo>
                  <a:pt x="22681" y="3999"/>
                  <a:pt x="22715" y="3993"/>
                  <a:pt x="22746" y="3993"/>
                </a:cubicBezTo>
                <a:cubicBezTo>
                  <a:pt x="22919" y="3993"/>
                  <a:pt x="23001" y="4181"/>
                  <a:pt x="23105" y="4260"/>
                </a:cubicBezTo>
                <a:cubicBezTo>
                  <a:pt x="23321" y="4444"/>
                  <a:pt x="23475" y="4629"/>
                  <a:pt x="23660" y="4814"/>
                </a:cubicBezTo>
                <a:cubicBezTo>
                  <a:pt x="29205" y="10359"/>
                  <a:pt x="34750" y="15905"/>
                  <a:pt x="40265" y="21481"/>
                </a:cubicBezTo>
                <a:cubicBezTo>
                  <a:pt x="40537" y="21769"/>
                  <a:pt x="40767" y="21932"/>
                  <a:pt x="40986" y="21932"/>
                </a:cubicBezTo>
                <a:cubicBezTo>
                  <a:pt x="41189" y="21932"/>
                  <a:pt x="41382" y="21792"/>
                  <a:pt x="41590" y="21481"/>
                </a:cubicBezTo>
                <a:cubicBezTo>
                  <a:pt x="41713" y="21327"/>
                  <a:pt x="41836" y="21204"/>
                  <a:pt x="41990" y="21080"/>
                </a:cubicBezTo>
                <a:cubicBezTo>
                  <a:pt x="42699" y="20587"/>
                  <a:pt x="42545" y="20218"/>
                  <a:pt x="41990" y="19694"/>
                </a:cubicBezTo>
                <a:cubicBezTo>
                  <a:pt x="35582" y="13286"/>
                  <a:pt x="29205" y="6878"/>
                  <a:pt x="22797" y="440"/>
                </a:cubicBezTo>
                <a:cubicBezTo>
                  <a:pt x="22505" y="147"/>
                  <a:pt x="21896" y="1"/>
                  <a:pt x="2128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8" name="Google Shape;838;p56"/>
          <p:cNvSpPr txBox="1">
            <a:spLocks noGrp="1"/>
          </p:cNvSpPr>
          <p:nvPr>
            <p:ph type="title"/>
          </p:nvPr>
        </p:nvSpPr>
        <p:spPr>
          <a:xfrm>
            <a:off x="713225" y="383125"/>
            <a:ext cx="7717500" cy="61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DEFINICIÓN DE HIPÓTESIS</a:t>
            </a:r>
            <a:endParaRPr dirty="0"/>
          </a:p>
        </p:txBody>
      </p:sp>
      <p:sp>
        <p:nvSpPr>
          <p:cNvPr id="846" name="Google Shape;846;p56"/>
          <p:cNvSpPr txBox="1">
            <a:spLocks noGrp="1"/>
          </p:cNvSpPr>
          <p:nvPr>
            <p:ph type="subTitle" idx="8"/>
          </p:nvPr>
        </p:nvSpPr>
        <p:spPr>
          <a:xfrm>
            <a:off x="5494542" y="3078628"/>
            <a:ext cx="2053323" cy="8771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1" dirty="0">
                <a:latin typeface="Space Mono" panose="020B0604020202020204" charset="0"/>
              </a:rPr>
              <a:t>Los </a:t>
            </a:r>
            <a:r>
              <a:rPr lang="en-US" sz="1800" i="1" dirty="0" err="1">
                <a:latin typeface="Space Mono" panose="020B0604020202020204" charset="0"/>
              </a:rPr>
              <a:t>pitbulls</a:t>
            </a:r>
            <a:r>
              <a:rPr lang="en-US" sz="1200" dirty="0"/>
              <a:t> </a:t>
            </a:r>
            <a:r>
              <a:rPr lang="en-US" dirty="0" err="1"/>
              <a:t>tienen</a:t>
            </a:r>
            <a:r>
              <a:rPr lang="en-US" dirty="0"/>
              <a:t> </a:t>
            </a:r>
            <a:r>
              <a:rPr lang="en-US" dirty="0" err="1"/>
              <a:t>menores</a:t>
            </a:r>
            <a:r>
              <a:rPr lang="en-US" dirty="0"/>
              <a:t> </a:t>
            </a:r>
            <a:r>
              <a:rPr lang="en-US" dirty="0" err="1"/>
              <a:t>tasas</a:t>
            </a:r>
            <a:r>
              <a:rPr lang="en-US" dirty="0"/>
              <a:t> de </a:t>
            </a:r>
            <a:r>
              <a:rPr lang="en-US" dirty="0" err="1"/>
              <a:t>adopción</a:t>
            </a:r>
            <a:r>
              <a:rPr lang="en-US" dirty="0"/>
              <a:t>.</a:t>
            </a:r>
          </a:p>
        </p:txBody>
      </p:sp>
      <p:sp>
        <p:nvSpPr>
          <p:cNvPr id="847" name="Google Shape;847;p56"/>
          <p:cNvSpPr/>
          <p:nvPr/>
        </p:nvSpPr>
        <p:spPr>
          <a:xfrm>
            <a:off x="1386125" y="1640336"/>
            <a:ext cx="720600" cy="827400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8" name="Google Shape;848;p56"/>
          <p:cNvSpPr/>
          <p:nvPr/>
        </p:nvSpPr>
        <p:spPr>
          <a:xfrm>
            <a:off x="1386125" y="3140174"/>
            <a:ext cx="720600" cy="827400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9" name="Google Shape;849;p56"/>
          <p:cNvSpPr/>
          <p:nvPr/>
        </p:nvSpPr>
        <p:spPr>
          <a:xfrm>
            <a:off x="4649164" y="1640336"/>
            <a:ext cx="720600" cy="827400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0" name="Google Shape;850;p56"/>
          <p:cNvSpPr/>
          <p:nvPr/>
        </p:nvSpPr>
        <p:spPr>
          <a:xfrm>
            <a:off x="4649164" y="3140174"/>
            <a:ext cx="720600" cy="827400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" name="Google Shape;1692;p81">
            <a:extLst>
              <a:ext uri="{FF2B5EF4-FFF2-40B4-BE49-F238E27FC236}">
                <a16:creationId xmlns:a16="http://schemas.microsoft.com/office/drawing/2014/main" id="{16C9BE85-194C-6810-57DD-B44F090738A5}"/>
              </a:ext>
            </a:extLst>
          </p:cNvPr>
          <p:cNvGrpSpPr/>
          <p:nvPr/>
        </p:nvGrpSpPr>
        <p:grpSpPr>
          <a:xfrm>
            <a:off x="4745905" y="3332946"/>
            <a:ext cx="527103" cy="503142"/>
            <a:chOff x="805817" y="3697614"/>
            <a:chExt cx="476759" cy="480991"/>
          </a:xfrm>
        </p:grpSpPr>
        <p:sp>
          <p:nvSpPr>
            <p:cNvPr id="3" name="Google Shape;1693;p81">
              <a:extLst>
                <a:ext uri="{FF2B5EF4-FFF2-40B4-BE49-F238E27FC236}">
                  <a16:creationId xmlns:a16="http://schemas.microsoft.com/office/drawing/2014/main" id="{DC8CA9A4-4850-8F11-6A50-0C32A3F995EA}"/>
                </a:ext>
              </a:extLst>
            </p:cNvPr>
            <p:cNvSpPr/>
            <p:nvPr/>
          </p:nvSpPr>
          <p:spPr>
            <a:xfrm>
              <a:off x="1063952" y="3856422"/>
              <a:ext cx="78216" cy="34662"/>
            </a:xfrm>
            <a:custGeom>
              <a:avLst/>
              <a:gdLst/>
              <a:ahLst/>
              <a:cxnLst/>
              <a:rect l="l" t="t" r="r" b="b"/>
              <a:pathLst>
                <a:path w="1645" h="729" extrusionOk="0">
                  <a:moveTo>
                    <a:pt x="835" y="0"/>
                  </a:moveTo>
                  <a:cubicBezTo>
                    <a:pt x="543" y="0"/>
                    <a:pt x="252" y="143"/>
                    <a:pt x="97" y="429"/>
                  </a:cubicBezTo>
                  <a:cubicBezTo>
                    <a:pt x="0" y="590"/>
                    <a:pt x="132" y="729"/>
                    <a:pt x="264" y="729"/>
                  </a:cubicBezTo>
                  <a:cubicBezTo>
                    <a:pt x="328" y="729"/>
                    <a:pt x="392" y="697"/>
                    <a:pt x="430" y="619"/>
                  </a:cubicBezTo>
                  <a:cubicBezTo>
                    <a:pt x="514" y="464"/>
                    <a:pt x="674" y="387"/>
                    <a:pt x="835" y="387"/>
                  </a:cubicBezTo>
                  <a:cubicBezTo>
                    <a:pt x="996" y="387"/>
                    <a:pt x="1157" y="464"/>
                    <a:pt x="1240" y="619"/>
                  </a:cubicBezTo>
                  <a:cubicBezTo>
                    <a:pt x="1260" y="678"/>
                    <a:pt x="1311" y="721"/>
                    <a:pt x="1369" y="721"/>
                  </a:cubicBezTo>
                  <a:cubicBezTo>
                    <a:pt x="1381" y="721"/>
                    <a:pt x="1394" y="719"/>
                    <a:pt x="1407" y="714"/>
                  </a:cubicBezTo>
                  <a:cubicBezTo>
                    <a:pt x="1454" y="714"/>
                    <a:pt x="1478" y="714"/>
                    <a:pt x="1502" y="691"/>
                  </a:cubicBezTo>
                  <a:cubicBezTo>
                    <a:pt x="1597" y="643"/>
                    <a:pt x="1645" y="524"/>
                    <a:pt x="1573" y="429"/>
                  </a:cubicBezTo>
                  <a:cubicBezTo>
                    <a:pt x="1419" y="143"/>
                    <a:pt x="1127" y="0"/>
                    <a:pt x="8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1694;p81">
              <a:extLst>
                <a:ext uri="{FF2B5EF4-FFF2-40B4-BE49-F238E27FC236}">
                  <a16:creationId xmlns:a16="http://schemas.microsoft.com/office/drawing/2014/main" id="{C9477715-FEEA-AC4E-998E-42A1997D822E}"/>
                </a:ext>
              </a:extLst>
            </p:cNvPr>
            <p:cNvSpPr/>
            <p:nvPr/>
          </p:nvSpPr>
          <p:spPr>
            <a:xfrm>
              <a:off x="943943" y="3856422"/>
              <a:ext cx="78216" cy="34662"/>
            </a:xfrm>
            <a:custGeom>
              <a:avLst/>
              <a:gdLst/>
              <a:ahLst/>
              <a:cxnLst/>
              <a:rect l="l" t="t" r="r" b="b"/>
              <a:pathLst>
                <a:path w="1645" h="729" extrusionOk="0">
                  <a:moveTo>
                    <a:pt x="835" y="0"/>
                  </a:moveTo>
                  <a:cubicBezTo>
                    <a:pt x="543" y="0"/>
                    <a:pt x="251" y="143"/>
                    <a:pt x="97" y="429"/>
                  </a:cubicBezTo>
                  <a:cubicBezTo>
                    <a:pt x="0" y="590"/>
                    <a:pt x="132" y="729"/>
                    <a:pt x="264" y="729"/>
                  </a:cubicBezTo>
                  <a:cubicBezTo>
                    <a:pt x="328" y="729"/>
                    <a:pt x="391" y="697"/>
                    <a:pt x="430" y="619"/>
                  </a:cubicBezTo>
                  <a:cubicBezTo>
                    <a:pt x="525" y="464"/>
                    <a:pt x="686" y="387"/>
                    <a:pt x="844" y="387"/>
                  </a:cubicBezTo>
                  <a:cubicBezTo>
                    <a:pt x="1002" y="387"/>
                    <a:pt x="1156" y="464"/>
                    <a:pt x="1240" y="619"/>
                  </a:cubicBezTo>
                  <a:cubicBezTo>
                    <a:pt x="1287" y="691"/>
                    <a:pt x="1335" y="714"/>
                    <a:pt x="1406" y="714"/>
                  </a:cubicBezTo>
                  <a:cubicBezTo>
                    <a:pt x="1454" y="714"/>
                    <a:pt x="1478" y="714"/>
                    <a:pt x="1525" y="691"/>
                  </a:cubicBezTo>
                  <a:cubicBezTo>
                    <a:pt x="1597" y="643"/>
                    <a:pt x="1645" y="524"/>
                    <a:pt x="1573" y="429"/>
                  </a:cubicBezTo>
                  <a:cubicBezTo>
                    <a:pt x="1418" y="143"/>
                    <a:pt x="1127" y="0"/>
                    <a:pt x="8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695;p81">
              <a:extLst>
                <a:ext uri="{FF2B5EF4-FFF2-40B4-BE49-F238E27FC236}">
                  <a16:creationId xmlns:a16="http://schemas.microsoft.com/office/drawing/2014/main" id="{362E8BBA-F504-30D2-437B-0671A71DD707}"/>
                </a:ext>
              </a:extLst>
            </p:cNvPr>
            <p:cNvSpPr/>
            <p:nvPr/>
          </p:nvSpPr>
          <p:spPr>
            <a:xfrm>
              <a:off x="805817" y="3697614"/>
              <a:ext cx="476759" cy="480991"/>
            </a:xfrm>
            <a:custGeom>
              <a:avLst/>
              <a:gdLst/>
              <a:ahLst/>
              <a:cxnLst/>
              <a:rect l="l" t="t" r="r" b="b"/>
              <a:pathLst>
                <a:path w="10027" h="10116" extrusionOk="0">
                  <a:moveTo>
                    <a:pt x="2588" y="394"/>
                  </a:moveTo>
                  <a:cubicBezTo>
                    <a:pt x="2730" y="394"/>
                    <a:pt x="2881" y="430"/>
                    <a:pt x="3049" y="506"/>
                  </a:cubicBezTo>
                  <a:cubicBezTo>
                    <a:pt x="3073" y="530"/>
                    <a:pt x="3121" y="530"/>
                    <a:pt x="3144" y="554"/>
                  </a:cubicBezTo>
                  <a:cubicBezTo>
                    <a:pt x="2287" y="1221"/>
                    <a:pt x="1692" y="2435"/>
                    <a:pt x="1311" y="4340"/>
                  </a:cubicBezTo>
                  <a:cubicBezTo>
                    <a:pt x="906" y="4054"/>
                    <a:pt x="620" y="3626"/>
                    <a:pt x="501" y="3126"/>
                  </a:cubicBezTo>
                  <a:lnTo>
                    <a:pt x="501" y="3150"/>
                  </a:lnTo>
                  <a:cubicBezTo>
                    <a:pt x="406" y="2697"/>
                    <a:pt x="549" y="2221"/>
                    <a:pt x="858" y="1864"/>
                  </a:cubicBezTo>
                  <a:lnTo>
                    <a:pt x="1120" y="1530"/>
                  </a:lnTo>
                  <a:cubicBezTo>
                    <a:pt x="1727" y="813"/>
                    <a:pt x="2107" y="394"/>
                    <a:pt x="2588" y="394"/>
                  </a:cubicBezTo>
                  <a:close/>
                  <a:moveTo>
                    <a:pt x="7416" y="418"/>
                  </a:moveTo>
                  <a:cubicBezTo>
                    <a:pt x="7897" y="418"/>
                    <a:pt x="8277" y="837"/>
                    <a:pt x="8884" y="1554"/>
                  </a:cubicBezTo>
                  <a:lnTo>
                    <a:pt x="9146" y="1864"/>
                  </a:lnTo>
                  <a:cubicBezTo>
                    <a:pt x="9455" y="2221"/>
                    <a:pt x="9598" y="2673"/>
                    <a:pt x="9503" y="3126"/>
                  </a:cubicBezTo>
                  <a:lnTo>
                    <a:pt x="9503" y="3150"/>
                  </a:lnTo>
                  <a:cubicBezTo>
                    <a:pt x="9384" y="3650"/>
                    <a:pt x="9098" y="4078"/>
                    <a:pt x="8693" y="4364"/>
                  </a:cubicBezTo>
                  <a:cubicBezTo>
                    <a:pt x="8288" y="2459"/>
                    <a:pt x="7717" y="1244"/>
                    <a:pt x="6860" y="578"/>
                  </a:cubicBezTo>
                  <a:cubicBezTo>
                    <a:pt x="6883" y="554"/>
                    <a:pt x="6931" y="554"/>
                    <a:pt x="6955" y="530"/>
                  </a:cubicBezTo>
                  <a:cubicBezTo>
                    <a:pt x="7123" y="454"/>
                    <a:pt x="7274" y="418"/>
                    <a:pt x="7416" y="418"/>
                  </a:cubicBezTo>
                  <a:close/>
                  <a:moveTo>
                    <a:pt x="4918" y="386"/>
                  </a:moveTo>
                  <a:cubicBezTo>
                    <a:pt x="4946" y="386"/>
                    <a:pt x="4974" y="386"/>
                    <a:pt x="5002" y="387"/>
                  </a:cubicBezTo>
                  <a:lnTo>
                    <a:pt x="5002" y="411"/>
                  </a:lnTo>
                  <a:cubicBezTo>
                    <a:pt x="5050" y="408"/>
                    <a:pt x="5098" y="406"/>
                    <a:pt x="5146" y="406"/>
                  </a:cubicBezTo>
                  <a:cubicBezTo>
                    <a:pt x="5857" y="406"/>
                    <a:pt x="6534" y="733"/>
                    <a:pt x="7002" y="1268"/>
                  </a:cubicBezTo>
                  <a:cubicBezTo>
                    <a:pt x="7598" y="1959"/>
                    <a:pt x="8050" y="3078"/>
                    <a:pt x="8360" y="4721"/>
                  </a:cubicBezTo>
                  <a:lnTo>
                    <a:pt x="8360" y="4745"/>
                  </a:lnTo>
                  <a:cubicBezTo>
                    <a:pt x="8407" y="5055"/>
                    <a:pt x="8455" y="5364"/>
                    <a:pt x="8455" y="5674"/>
                  </a:cubicBezTo>
                  <a:cubicBezTo>
                    <a:pt x="8288" y="5531"/>
                    <a:pt x="8098" y="5412"/>
                    <a:pt x="7884" y="5317"/>
                  </a:cubicBezTo>
                  <a:cubicBezTo>
                    <a:pt x="7550" y="5200"/>
                    <a:pt x="7193" y="5142"/>
                    <a:pt x="6838" y="5142"/>
                  </a:cubicBezTo>
                  <a:cubicBezTo>
                    <a:pt x="6685" y="5142"/>
                    <a:pt x="6533" y="5152"/>
                    <a:pt x="6383" y="5174"/>
                  </a:cubicBezTo>
                  <a:cubicBezTo>
                    <a:pt x="6359" y="5102"/>
                    <a:pt x="6312" y="5031"/>
                    <a:pt x="6240" y="4959"/>
                  </a:cubicBezTo>
                  <a:cubicBezTo>
                    <a:pt x="6121" y="4840"/>
                    <a:pt x="5978" y="4793"/>
                    <a:pt x="5812" y="4793"/>
                  </a:cubicBezTo>
                  <a:lnTo>
                    <a:pt x="4216" y="4793"/>
                  </a:lnTo>
                  <a:cubicBezTo>
                    <a:pt x="4199" y="4791"/>
                    <a:pt x="4183" y="4790"/>
                    <a:pt x="4166" y="4790"/>
                  </a:cubicBezTo>
                  <a:cubicBezTo>
                    <a:pt x="3924" y="4790"/>
                    <a:pt x="3710" y="4951"/>
                    <a:pt x="3621" y="5174"/>
                  </a:cubicBezTo>
                  <a:cubicBezTo>
                    <a:pt x="3471" y="5152"/>
                    <a:pt x="3319" y="5142"/>
                    <a:pt x="3166" y="5142"/>
                  </a:cubicBezTo>
                  <a:cubicBezTo>
                    <a:pt x="2811" y="5142"/>
                    <a:pt x="2454" y="5200"/>
                    <a:pt x="2120" y="5317"/>
                  </a:cubicBezTo>
                  <a:cubicBezTo>
                    <a:pt x="1906" y="5412"/>
                    <a:pt x="1716" y="5531"/>
                    <a:pt x="1549" y="5674"/>
                  </a:cubicBezTo>
                  <a:cubicBezTo>
                    <a:pt x="1549" y="5364"/>
                    <a:pt x="1597" y="5055"/>
                    <a:pt x="1644" y="4745"/>
                  </a:cubicBezTo>
                  <a:lnTo>
                    <a:pt x="1644" y="4721"/>
                  </a:lnTo>
                  <a:cubicBezTo>
                    <a:pt x="1954" y="3078"/>
                    <a:pt x="2406" y="1959"/>
                    <a:pt x="2978" y="1268"/>
                  </a:cubicBezTo>
                  <a:cubicBezTo>
                    <a:pt x="3460" y="694"/>
                    <a:pt x="4164" y="386"/>
                    <a:pt x="4918" y="386"/>
                  </a:cubicBezTo>
                  <a:close/>
                  <a:moveTo>
                    <a:pt x="5812" y="5198"/>
                  </a:moveTo>
                  <a:cubicBezTo>
                    <a:pt x="6002" y="5198"/>
                    <a:pt x="6121" y="5436"/>
                    <a:pt x="5978" y="5579"/>
                  </a:cubicBezTo>
                  <a:lnTo>
                    <a:pt x="5955" y="5579"/>
                  </a:lnTo>
                  <a:lnTo>
                    <a:pt x="5169" y="6388"/>
                  </a:lnTo>
                  <a:cubicBezTo>
                    <a:pt x="5121" y="6436"/>
                    <a:pt x="5062" y="6460"/>
                    <a:pt x="5002" y="6460"/>
                  </a:cubicBezTo>
                  <a:cubicBezTo>
                    <a:pt x="4942" y="6460"/>
                    <a:pt x="4883" y="6436"/>
                    <a:pt x="4835" y="6388"/>
                  </a:cubicBezTo>
                  <a:lnTo>
                    <a:pt x="4073" y="5602"/>
                  </a:lnTo>
                  <a:cubicBezTo>
                    <a:pt x="3907" y="5460"/>
                    <a:pt x="4002" y="5198"/>
                    <a:pt x="4216" y="5198"/>
                  </a:cubicBezTo>
                  <a:close/>
                  <a:moveTo>
                    <a:pt x="6955" y="5556"/>
                  </a:moveTo>
                  <a:cubicBezTo>
                    <a:pt x="7678" y="5556"/>
                    <a:pt x="8236" y="5846"/>
                    <a:pt x="8527" y="6388"/>
                  </a:cubicBezTo>
                  <a:cubicBezTo>
                    <a:pt x="8812" y="7007"/>
                    <a:pt x="8693" y="7746"/>
                    <a:pt x="8217" y="8222"/>
                  </a:cubicBezTo>
                  <a:lnTo>
                    <a:pt x="8217" y="8246"/>
                  </a:lnTo>
                  <a:cubicBezTo>
                    <a:pt x="7892" y="8570"/>
                    <a:pt x="7460" y="8731"/>
                    <a:pt x="6952" y="8731"/>
                  </a:cubicBezTo>
                  <a:cubicBezTo>
                    <a:pt x="6415" y="8731"/>
                    <a:pt x="5793" y="8553"/>
                    <a:pt x="5121" y="8198"/>
                  </a:cubicBezTo>
                  <a:lnTo>
                    <a:pt x="4954" y="8198"/>
                  </a:lnTo>
                  <a:cubicBezTo>
                    <a:pt x="4276" y="8556"/>
                    <a:pt x="3643" y="8735"/>
                    <a:pt x="3097" y="8735"/>
                  </a:cubicBezTo>
                  <a:cubicBezTo>
                    <a:pt x="2588" y="8735"/>
                    <a:pt x="2156" y="8580"/>
                    <a:pt x="1835" y="8270"/>
                  </a:cubicBezTo>
                  <a:cubicBezTo>
                    <a:pt x="1335" y="7770"/>
                    <a:pt x="1216" y="7007"/>
                    <a:pt x="1525" y="6388"/>
                  </a:cubicBezTo>
                  <a:cubicBezTo>
                    <a:pt x="1816" y="5846"/>
                    <a:pt x="2374" y="5556"/>
                    <a:pt x="3110" y="5556"/>
                  </a:cubicBezTo>
                  <a:cubicBezTo>
                    <a:pt x="3279" y="5556"/>
                    <a:pt x="3458" y="5571"/>
                    <a:pt x="3645" y="5602"/>
                  </a:cubicBezTo>
                  <a:cubicBezTo>
                    <a:pt x="3668" y="5721"/>
                    <a:pt x="3740" y="5817"/>
                    <a:pt x="3811" y="5888"/>
                  </a:cubicBezTo>
                  <a:lnTo>
                    <a:pt x="4597" y="6674"/>
                  </a:lnTo>
                  <a:cubicBezTo>
                    <a:pt x="4692" y="6793"/>
                    <a:pt x="4859" y="6865"/>
                    <a:pt x="5026" y="6865"/>
                  </a:cubicBezTo>
                  <a:cubicBezTo>
                    <a:pt x="5193" y="6865"/>
                    <a:pt x="5359" y="6793"/>
                    <a:pt x="5478" y="6674"/>
                  </a:cubicBezTo>
                  <a:lnTo>
                    <a:pt x="6264" y="5864"/>
                  </a:lnTo>
                  <a:cubicBezTo>
                    <a:pt x="6336" y="5793"/>
                    <a:pt x="6383" y="5698"/>
                    <a:pt x="6431" y="5602"/>
                  </a:cubicBezTo>
                  <a:cubicBezTo>
                    <a:pt x="6613" y="5571"/>
                    <a:pt x="6789" y="5556"/>
                    <a:pt x="6955" y="5556"/>
                  </a:cubicBezTo>
                  <a:close/>
                  <a:moveTo>
                    <a:pt x="5193" y="8674"/>
                  </a:moveTo>
                  <a:cubicBezTo>
                    <a:pt x="5383" y="8746"/>
                    <a:pt x="5574" y="8841"/>
                    <a:pt x="5788" y="8889"/>
                  </a:cubicBezTo>
                  <a:lnTo>
                    <a:pt x="5788" y="8960"/>
                  </a:lnTo>
                  <a:cubicBezTo>
                    <a:pt x="5788" y="9472"/>
                    <a:pt x="5401" y="9728"/>
                    <a:pt x="5014" y="9728"/>
                  </a:cubicBezTo>
                  <a:cubicBezTo>
                    <a:pt x="4627" y="9728"/>
                    <a:pt x="4240" y="9472"/>
                    <a:pt x="4240" y="8960"/>
                  </a:cubicBezTo>
                  <a:lnTo>
                    <a:pt x="4240" y="8889"/>
                  </a:lnTo>
                  <a:cubicBezTo>
                    <a:pt x="4430" y="8841"/>
                    <a:pt x="4621" y="8746"/>
                    <a:pt x="4811" y="8674"/>
                  </a:cubicBezTo>
                  <a:lnTo>
                    <a:pt x="4811" y="9008"/>
                  </a:lnTo>
                  <a:cubicBezTo>
                    <a:pt x="4823" y="9127"/>
                    <a:pt x="4913" y="9186"/>
                    <a:pt x="5002" y="9186"/>
                  </a:cubicBezTo>
                  <a:cubicBezTo>
                    <a:pt x="5091" y="9186"/>
                    <a:pt x="5181" y="9127"/>
                    <a:pt x="5193" y="9008"/>
                  </a:cubicBezTo>
                  <a:lnTo>
                    <a:pt x="5193" y="8674"/>
                  </a:lnTo>
                  <a:close/>
                  <a:moveTo>
                    <a:pt x="5005" y="0"/>
                  </a:moveTo>
                  <a:cubicBezTo>
                    <a:pt x="4496" y="0"/>
                    <a:pt x="3990" y="113"/>
                    <a:pt x="3526" y="339"/>
                  </a:cubicBezTo>
                  <a:cubicBezTo>
                    <a:pt x="3430" y="268"/>
                    <a:pt x="3311" y="197"/>
                    <a:pt x="3216" y="149"/>
                  </a:cubicBezTo>
                  <a:cubicBezTo>
                    <a:pt x="3023" y="52"/>
                    <a:pt x="2816" y="4"/>
                    <a:pt x="2609" y="4"/>
                  </a:cubicBezTo>
                  <a:cubicBezTo>
                    <a:pt x="2356" y="4"/>
                    <a:pt x="2105" y="76"/>
                    <a:pt x="1882" y="220"/>
                  </a:cubicBezTo>
                  <a:cubicBezTo>
                    <a:pt x="1477" y="506"/>
                    <a:pt x="1120" y="863"/>
                    <a:pt x="834" y="1268"/>
                  </a:cubicBezTo>
                  <a:lnTo>
                    <a:pt x="549" y="1602"/>
                  </a:lnTo>
                  <a:cubicBezTo>
                    <a:pt x="168" y="2030"/>
                    <a:pt x="1" y="2626"/>
                    <a:pt x="120" y="3221"/>
                  </a:cubicBezTo>
                  <a:cubicBezTo>
                    <a:pt x="263" y="3864"/>
                    <a:pt x="668" y="4436"/>
                    <a:pt x="1239" y="4769"/>
                  </a:cubicBezTo>
                  <a:cubicBezTo>
                    <a:pt x="1168" y="5245"/>
                    <a:pt x="1144" y="5698"/>
                    <a:pt x="1144" y="6174"/>
                  </a:cubicBezTo>
                  <a:cubicBezTo>
                    <a:pt x="763" y="6936"/>
                    <a:pt x="906" y="7889"/>
                    <a:pt x="1525" y="8508"/>
                  </a:cubicBezTo>
                  <a:cubicBezTo>
                    <a:pt x="1906" y="8889"/>
                    <a:pt x="2406" y="9103"/>
                    <a:pt x="2954" y="9103"/>
                  </a:cubicBezTo>
                  <a:lnTo>
                    <a:pt x="3073" y="9103"/>
                  </a:lnTo>
                  <a:cubicBezTo>
                    <a:pt x="3335" y="9103"/>
                    <a:pt x="3597" y="9079"/>
                    <a:pt x="3835" y="9008"/>
                  </a:cubicBezTo>
                  <a:cubicBezTo>
                    <a:pt x="3883" y="9746"/>
                    <a:pt x="4448" y="10115"/>
                    <a:pt x="5011" y="10115"/>
                  </a:cubicBezTo>
                  <a:cubicBezTo>
                    <a:pt x="5574" y="10115"/>
                    <a:pt x="6133" y="9746"/>
                    <a:pt x="6169" y="9008"/>
                  </a:cubicBezTo>
                  <a:cubicBezTo>
                    <a:pt x="6431" y="9079"/>
                    <a:pt x="6693" y="9103"/>
                    <a:pt x="6955" y="9103"/>
                  </a:cubicBezTo>
                  <a:lnTo>
                    <a:pt x="7050" y="9103"/>
                  </a:lnTo>
                  <a:cubicBezTo>
                    <a:pt x="7598" y="9103"/>
                    <a:pt x="8098" y="8889"/>
                    <a:pt x="8503" y="8508"/>
                  </a:cubicBezTo>
                  <a:cubicBezTo>
                    <a:pt x="9098" y="7889"/>
                    <a:pt x="9265" y="6936"/>
                    <a:pt x="8860" y="6174"/>
                  </a:cubicBezTo>
                  <a:lnTo>
                    <a:pt x="8860" y="6150"/>
                  </a:lnTo>
                  <a:cubicBezTo>
                    <a:pt x="8860" y="5698"/>
                    <a:pt x="8836" y="5221"/>
                    <a:pt x="8765" y="4769"/>
                  </a:cubicBezTo>
                  <a:cubicBezTo>
                    <a:pt x="9336" y="4412"/>
                    <a:pt x="9741" y="3864"/>
                    <a:pt x="9908" y="3197"/>
                  </a:cubicBezTo>
                  <a:cubicBezTo>
                    <a:pt x="10027" y="2626"/>
                    <a:pt x="9860" y="2030"/>
                    <a:pt x="9455" y="1602"/>
                  </a:cubicBezTo>
                  <a:lnTo>
                    <a:pt x="9193" y="1268"/>
                  </a:lnTo>
                  <a:cubicBezTo>
                    <a:pt x="8884" y="863"/>
                    <a:pt x="8527" y="506"/>
                    <a:pt x="8122" y="220"/>
                  </a:cubicBezTo>
                  <a:cubicBezTo>
                    <a:pt x="7899" y="76"/>
                    <a:pt x="7648" y="4"/>
                    <a:pt x="7395" y="4"/>
                  </a:cubicBezTo>
                  <a:cubicBezTo>
                    <a:pt x="7188" y="4"/>
                    <a:pt x="6981" y="52"/>
                    <a:pt x="6788" y="149"/>
                  </a:cubicBezTo>
                  <a:cubicBezTo>
                    <a:pt x="6693" y="197"/>
                    <a:pt x="6598" y="268"/>
                    <a:pt x="6502" y="339"/>
                  </a:cubicBezTo>
                  <a:cubicBezTo>
                    <a:pt x="6026" y="113"/>
                    <a:pt x="5514" y="0"/>
                    <a:pt x="50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696;p81">
              <a:extLst>
                <a:ext uri="{FF2B5EF4-FFF2-40B4-BE49-F238E27FC236}">
                  <a16:creationId xmlns:a16="http://schemas.microsoft.com/office/drawing/2014/main" id="{42C65ACD-CDAF-559B-6960-C787FAC4E8A0}"/>
                </a:ext>
              </a:extLst>
            </p:cNvPr>
            <p:cNvSpPr/>
            <p:nvPr/>
          </p:nvSpPr>
          <p:spPr>
            <a:xfrm>
              <a:off x="927063" y="3996640"/>
              <a:ext cx="20350" cy="14074"/>
            </a:xfrm>
            <a:custGeom>
              <a:avLst/>
              <a:gdLst/>
              <a:ahLst/>
              <a:cxnLst/>
              <a:rect l="l" t="t" r="r" b="b"/>
              <a:pathLst>
                <a:path w="428" h="296" extrusionOk="0">
                  <a:moveTo>
                    <a:pt x="267" y="0"/>
                  </a:moveTo>
                  <a:cubicBezTo>
                    <a:pt x="257" y="0"/>
                    <a:pt x="247" y="2"/>
                    <a:pt x="237" y="4"/>
                  </a:cubicBezTo>
                  <a:cubicBezTo>
                    <a:pt x="1" y="4"/>
                    <a:pt x="237" y="296"/>
                    <a:pt x="361" y="296"/>
                  </a:cubicBezTo>
                  <a:cubicBezTo>
                    <a:pt x="400" y="296"/>
                    <a:pt x="428" y="268"/>
                    <a:pt x="428" y="195"/>
                  </a:cubicBezTo>
                  <a:cubicBezTo>
                    <a:pt x="428" y="88"/>
                    <a:pt x="351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697;p81">
              <a:extLst>
                <a:ext uri="{FF2B5EF4-FFF2-40B4-BE49-F238E27FC236}">
                  <a16:creationId xmlns:a16="http://schemas.microsoft.com/office/drawing/2014/main" id="{C015DC57-3F7A-289A-E29C-7B59EDF97420}"/>
                </a:ext>
              </a:extLst>
            </p:cNvPr>
            <p:cNvSpPr/>
            <p:nvPr/>
          </p:nvSpPr>
          <p:spPr>
            <a:xfrm>
              <a:off x="905477" y="4047753"/>
              <a:ext cx="22680" cy="19590"/>
            </a:xfrm>
            <a:custGeom>
              <a:avLst/>
              <a:gdLst/>
              <a:ahLst/>
              <a:cxnLst/>
              <a:rect l="l" t="t" r="r" b="b"/>
              <a:pathLst>
                <a:path w="477" h="412" extrusionOk="0">
                  <a:moveTo>
                    <a:pt x="263" y="1"/>
                  </a:moveTo>
                  <a:cubicBezTo>
                    <a:pt x="96" y="1"/>
                    <a:pt x="1" y="215"/>
                    <a:pt x="120" y="358"/>
                  </a:cubicBezTo>
                  <a:cubicBezTo>
                    <a:pt x="157" y="395"/>
                    <a:pt x="205" y="411"/>
                    <a:pt x="254" y="411"/>
                  </a:cubicBezTo>
                  <a:cubicBezTo>
                    <a:pt x="363" y="411"/>
                    <a:pt x="477" y="330"/>
                    <a:pt x="477" y="215"/>
                  </a:cubicBezTo>
                  <a:cubicBezTo>
                    <a:pt x="477" y="96"/>
                    <a:pt x="382" y="1"/>
                    <a:pt x="2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698;p81">
              <a:extLst>
                <a:ext uri="{FF2B5EF4-FFF2-40B4-BE49-F238E27FC236}">
                  <a16:creationId xmlns:a16="http://schemas.microsoft.com/office/drawing/2014/main" id="{D271FED1-8450-1E42-A7CA-7F13CA63BDBF}"/>
                </a:ext>
              </a:extLst>
            </p:cNvPr>
            <p:cNvSpPr/>
            <p:nvPr/>
          </p:nvSpPr>
          <p:spPr>
            <a:xfrm>
              <a:off x="960965" y="4035296"/>
              <a:ext cx="22680" cy="18448"/>
            </a:xfrm>
            <a:custGeom>
              <a:avLst/>
              <a:gdLst/>
              <a:ahLst/>
              <a:cxnLst/>
              <a:rect l="l" t="t" r="r" b="b"/>
              <a:pathLst>
                <a:path w="477" h="388" extrusionOk="0">
                  <a:moveTo>
                    <a:pt x="286" y="1"/>
                  </a:moveTo>
                  <a:cubicBezTo>
                    <a:pt x="96" y="1"/>
                    <a:pt x="1" y="215"/>
                    <a:pt x="143" y="334"/>
                  </a:cubicBezTo>
                  <a:cubicBezTo>
                    <a:pt x="180" y="371"/>
                    <a:pt x="226" y="387"/>
                    <a:pt x="272" y="387"/>
                  </a:cubicBezTo>
                  <a:cubicBezTo>
                    <a:pt x="375" y="387"/>
                    <a:pt x="477" y="306"/>
                    <a:pt x="477" y="191"/>
                  </a:cubicBezTo>
                  <a:cubicBezTo>
                    <a:pt x="477" y="96"/>
                    <a:pt x="382" y="1"/>
                    <a:pt x="2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699;p81">
              <a:extLst>
                <a:ext uri="{FF2B5EF4-FFF2-40B4-BE49-F238E27FC236}">
                  <a16:creationId xmlns:a16="http://schemas.microsoft.com/office/drawing/2014/main" id="{4FE6FF75-92B9-CF90-857F-4AF899A61BF0}"/>
                </a:ext>
              </a:extLst>
            </p:cNvPr>
            <p:cNvSpPr/>
            <p:nvPr/>
          </p:nvSpPr>
          <p:spPr>
            <a:xfrm>
              <a:off x="1136510" y="3996782"/>
              <a:ext cx="24915" cy="18211"/>
            </a:xfrm>
            <a:custGeom>
              <a:avLst/>
              <a:gdLst/>
              <a:ahLst/>
              <a:cxnLst/>
              <a:rect l="l" t="t" r="r" b="b"/>
              <a:pathLst>
                <a:path w="524" h="383" extrusionOk="0">
                  <a:moveTo>
                    <a:pt x="240" y="0"/>
                  </a:moveTo>
                  <a:cubicBezTo>
                    <a:pt x="0" y="0"/>
                    <a:pt x="7" y="382"/>
                    <a:pt x="262" y="382"/>
                  </a:cubicBezTo>
                  <a:cubicBezTo>
                    <a:pt x="524" y="382"/>
                    <a:pt x="524" y="1"/>
                    <a:pt x="262" y="1"/>
                  </a:cubicBezTo>
                  <a:cubicBezTo>
                    <a:pt x="254" y="0"/>
                    <a:pt x="247" y="0"/>
                    <a:pt x="2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700;p81">
              <a:extLst>
                <a:ext uri="{FF2B5EF4-FFF2-40B4-BE49-F238E27FC236}">
                  <a16:creationId xmlns:a16="http://schemas.microsoft.com/office/drawing/2014/main" id="{84484929-460A-5588-0554-AC6DAB3E5574}"/>
                </a:ext>
              </a:extLst>
            </p:cNvPr>
            <p:cNvSpPr/>
            <p:nvPr/>
          </p:nvSpPr>
          <p:spPr>
            <a:xfrm>
              <a:off x="1155719" y="4047753"/>
              <a:ext cx="22680" cy="19590"/>
            </a:xfrm>
            <a:custGeom>
              <a:avLst/>
              <a:gdLst/>
              <a:ahLst/>
              <a:cxnLst/>
              <a:rect l="l" t="t" r="r" b="b"/>
              <a:pathLst>
                <a:path w="477" h="412" extrusionOk="0">
                  <a:moveTo>
                    <a:pt x="286" y="1"/>
                  </a:moveTo>
                  <a:cubicBezTo>
                    <a:pt x="96" y="1"/>
                    <a:pt x="1" y="215"/>
                    <a:pt x="144" y="358"/>
                  </a:cubicBezTo>
                  <a:cubicBezTo>
                    <a:pt x="180" y="395"/>
                    <a:pt x="226" y="411"/>
                    <a:pt x="272" y="411"/>
                  </a:cubicBezTo>
                  <a:cubicBezTo>
                    <a:pt x="375" y="411"/>
                    <a:pt x="477" y="330"/>
                    <a:pt x="477" y="215"/>
                  </a:cubicBezTo>
                  <a:cubicBezTo>
                    <a:pt x="477" y="96"/>
                    <a:pt x="382" y="1"/>
                    <a:pt x="2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701;p81">
              <a:extLst>
                <a:ext uri="{FF2B5EF4-FFF2-40B4-BE49-F238E27FC236}">
                  <a16:creationId xmlns:a16="http://schemas.microsoft.com/office/drawing/2014/main" id="{B59939C9-1334-F202-CAFC-69D7E94E019E}"/>
                </a:ext>
              </a:extLst>
            </p:cNvPr>
            <p:cNvSpPr/>
            <p:nvPr/>
          </p:nvSpPr>
          <p:spPr>
            <a:xfrm>
              <a:off x="1101372" y="4035296"/>
              <a:ext cx="21587" cy="18448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3" y="1"/>
                  </a:moveTo>
                  <a:cubicBezTo>
                    <a:pt x="96" y="1"/>
                    <a:pt x="1" y="215"/>
                    <a:pt x="120" y="334"/>
                  </a:cubicBezTo>
                  <a:cubicBezTo>
                    <a:pt x="157" y="371"/>
                    <a:pt x="203" y="387"/>
                    <a:pt x="248" y="387"/>
                  </a:cubicBezTo>
                  <a:cubicBezTo>
                    <a:pt x="351" y="387"/>
                    <a:pt x="453" y="306"/>
                    <a:pt x="453" y="191"/>
                  </a:cubicBezTo>
                  <a:cubicBezTo>
                    <a:pt x="453" y="96"/>
                    <a:pt x="382" y="1"/>
                    <a:pt x="2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702;p81">
              <a:extLst>
                <a:ext uri="{FF2B5EF4-FFF2-40B4-BE49-F238E27FC236}">
                  <a16:creationId xmlns:a16="http://schemas.microsoft.com/office/drawing/2014/main" id="{82259155-0AC7-3CF6-25DD-34656264CA9A}"/>
                </a:ext>
              </a:extLst>
            </p:cNvPr>
            <p:cNvSpPr/>
            <p:nvPr/>
          </p:nvSpPr>
          <p:spPr>
            <a:xfrm>
              <a:off x="931533" y="3798890"/>
              <a:ext cx="21539" cy="19067"/>
            </a:xfrm>
            <a:custGeom>
              <a:avLst/>
              <a:gdLst/>
              <a:ahLst/>
              <a:cxnLst/>
              <a:rect l="l" t="t" r="r" b="b"/>
              <a:pathLst>
                <a:path w="453" h="401" extrusionOk="0">
                  <a:moveTo>
                    <a:pt x="243" y="1"/>
                  </a:moveTo>
                  <a:cubicBezTo>
                    <a:pt x="165" y="1"/>
                    <a:pt x="100" y="45"/>
                    <a:pt x="48" y="115"/>
                  </a:cubicBezTo>
                  <a:cubicBezTo>
                    <a:pt x="0" y="210"/>
                    <a:pt x="48" y="329"/>
                    <a:pt x="143" y="377"/>
                  </a:cubicBezTo>
                  <a:cubicBezTo>
                    <a:pt x="175" y="392"/>
                    <a:pt x="209" y="400"/>
                    <a:pt x="243" y="400"/>
                  </a:cubicBezTo>
                  <a:cubicBezTo>
                    <a:pt x="310" y="400"/>
                    <a:pt x="373" y="369"/>
                    <a:pt x="405" y="305"/>
                  </a:cubicBezTo>
                  <a:cubicBezTo>
                    <a:pt x="453" y="186"/>
                    <a:pt x="429" y="67"/>
                    <a:pt x="334" y="19"/>
                  </a:cubicBezTo>
                  <a:cubicBezTo>
                    <a:pt x="302" y="7"/>
                    <a:pt x="272" y="1"/>
                    <a:pt x="2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703;p81">
              <a:extLst>
                <a:ext uri="{FF2B5EF4-FFF2-40B4-BE49-F238E27FC236}">
                  <a16:creationId xmlns:a16="http://schemas.microsoft.com/office/drawing/2014/main" id="{956A69EB-94D9-26C9-D7DB-CF015363B777}"/>
                </a:ext>
              </a:extLst>
            </p:cNvPr>
            <p:cNvSpPr/>
            <p:nvPr/>
          </p:nvSpPr>
          <p:spPr>
            <a:xfrm>
              <a:off x="945131" y="3736080"/>
              <a:ext cx="71369" cy="59244"/>
            </a:xfrm>
            <a:custGeom>
              <a:avLst/>
              <a:gdLst/>
              <a:ahLst/>
              <a:cxnLst/>
              <a:rect l="l" t="t" r="r" b="b"/>
              <a:pathLst>
                <a:path w="1501" h="1246" extrusionOk="0">
                  <a:moveTo>
                    <a:pt x="1296" y="1"/>
                  </a:moveTo>
                  <a:cubicBezTo>
                    <a:pt x="1278" y="1"/>
                    <a:pt x="1258" y="3"/>
                    <a:pt x="1239" y="7"/>
                  </a:cubicBezTo>
                  <a:cubicBezTo>
                    <a:pt x="762" y="173"/>
                    <a:pt x="334" y="507"/>
                    <a:pt x="48" y="935"/>
                  </a:cubicBezTo>
                  <a:cubicBezTo>
                    <a:pt x="0" y="1031"/>
                    <a:pt x="24" y="1150"/>
                    <a:pt x="95" y="1197"/>
                  </a:cubicBezTo>
                  <a:cubicBezTo>
                    <a:pt x="143" y="1221"/>
                    <a:pt x="167" y="1245"/>
                    <a:pt x="214" y="1245"/>
                  </a:cubicBezTo>
                  <a:cubicBezTo>
                    <a:pt x="286" y="1245"/>
                    <a:pt x="334" y="1221"/>
                    <a:pt x="381" y="1150"/>
                  </a:cubicBezTo>
                  <a:cubicBezTo>
                    <a:pt x="619" y="816"/>
                    <a:pt x="929" y="531"/>
                    <a:pt x="1334" y="388"/>
                  </a:cubicBezTo>
                  <a:cubicBezTo>
                    <a:pt x="1429" y="364"/>
                    <a:pt x="1500" y="245"/>
                    <a:pt x="1477" y="150"/>
                  </a:cubicBezTo>
                  <a:cubicBezTo>
                    <a:pt x="1457" y="50"/>
                    <a:pt x="1387" y="1"/>
                    <a:pt x="12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Google Shape;846;p56">
            <a:extLst>
              <a:ext uri="{FF2B5EF4-FFF2-40B4-BE49-F238E27FC236}">
                <a16:creationId xmlns:a16="http://schemas.microsoft.com/office/drawing/2014/main" id="{5B927850-E738-1E4B-709E-F763E6886453}"/>
              </a:ext>
            </a:extLst>
          </p:cNvPr>
          <p:cNvSpPr txBox="1">
            <a:spLocks/>
          </p:cNvSpPr>
          <p:nvPr/>
        </p:nvSpPr>
        <p:spPr>
          <a:xfrm>
            <a:off x="2173200" y="1590599"/>
            <a:ext cx="2783597" cy="877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indent="0"/>
            <a:r>
              <a:rPr lang="en-US" sz="1800" i="1" dirty="0">
                <a:latin typeface="Space Mono" panose="020B0604020202020204" charset="0"/>
              </a:rPr>
              <a:t>Los </a:t>
            </a:r>
            <a:r>
              <a:rPr lang="en-US" sz="1800" i="1" dirty="0" err="1">
                <a:latin typeface="Space Mono" panose="020B0604020202020204" charset="0"/>
              </a:rPr>
              <a:t>gatos</a:t>
            </a:r>
            <a:r>
              <a:rPr lang="en-US" sz="1800" i="1" dirty="0">
                <a:latin typeface="Space Mono" panose="020B0604020202020204" charset="0"/>
              </a:rPr>
              <a:t> negros </a:t>
            </a:r>
            <a:r>
              <a:rPr lang="en-US" dirty="0" err="1"/>
              <a:t>tienen</a:t>
            </a:r>
            <a:r>
              <a:rPr lang="en-US" dirty="0"/>
              <a:t> </a:t>
            </a:r>
            <a:r>
              <a:rPr lang="en-US" dirty="0" err="1"/>
              <a:t>menores</a:t>
            </a:r>
            <a:r>
              <a:rPr lang="en-US" dirty="0"/>
              <a:t> </a:t>
            </a:r>
            <a:r>
              <a:rPr lang="en-US" dirty="0" err="1"/>
              <a:t>tasas</a:t>
            </a:r>
            <a:r>
              <a:rPr lang="en-US" dirty="0"/>
              <a:t> de </a:t>
            </a:r>
            <a:r>
              <a:rPr lang="en-US" dirty="0" err="1"/>
              <a:t>adopción</a:t>
            </a:r>
            <a:r>
              <a:rPr lang="en-US" dirty="0"/>
              <a:t>.</a:t>
            </a:r>
          </a:p>
        </p:txBody>
      </p:sp>
      <p:grpSp>
        <p:nvGrpSpPr>
          <p:cNvPr id="21" name="Google Shape;1781;p81">
            <a:extLst>
              <a:ext uri="{FF2B5EF4-FFF2-40B4-BE49-F238E27FC236}">
                <a16:creationId xmlns:a16="http://schemas.microsoft.com/office/drawing/2014/main" id="{24145E12-2234-2B74-D496-3F4388ECD3F1}"/>
              </a:ext>
            </a:extLst>
          </p:cNvPr>
          <p:cNvGrpSpPr/>
          <p:nvPr/>
        </p:nvGrpSpPr>
        <p:grpSpPr>
          <a:xfrm>
            <a:off x="1491329" y="1777236"/>
            <a:ext cx="502237" cy="543477"/>
            <a:chOff x="-1398770" y="2876801"/>
            <a:chExt cx="468818" cy="480563"/>
          </a:xfrm>
        </p:grpSpPr>
        <p:sp>
          <p:nvSpPr>
            <p:cNvPr id="22" name="Google Shape;1782;p81">
              <a:extLst>
                <a:ext uri="{FF2B5EF4-FFF2-40B4-BE49-F238E27FC236}">
                  <a16:creationId xmlns:a16="http://schemas.microsoft.com/office/drawing/2014/main" id="{F3821B9C-A7EC-356F-7D17-61311F98C387}"/>
                </a:ext>
              </a:extLst>
            </p:cNvPr>
            <p:cNvSpPr/>
            <p:nvPr/>
          </p:nvSpPr>
          <p:spPr>
            <a:xfrm>
              <a:off x="-1303675" y="3013120"/>
              <a:ext cx="24962" cy="19019"/>
            </a:xfrm>
            <a:custGeom>
              <a:avLst/>
              <a:gdLst/>
              <a:ahLst/>
              <a:cxnLst/>
              <a:rect l="l" t="t" r="r" b="b"/>
              <a:pathLst>
                <a:path w="525" h="400" extrusionOk="0">
                  <a:moveTo>
                    <a:pt x="263" y="0"/>
                  </a:moveTo>
                  <a:cubicBezTo>
                    <a:pt x="222" y="0"/>
                    <a:pt x="181" y="14"/>
                    <a:pt x="143" y="42"/>
                  </a:cubicBezTo>
                  <a:cubicBezTo>
                    <a:pt x="1" y="161"/>
                    <a:pt x="72" y="399"/>
                    <a:pt x="263" y="399"/>
                  </a:cubicBezTo>
                  <a:cubicBezTo>
                    <a:pt x="429" y="399"/>
                    <a:pt x="525" y="209"/>
                    <a:pt x="429" y="90"/>
                  </a:cubicBezTo>
                  <a:cubicBezTo>
                    <a:pt x="386" y="32"/>
                    <a:pt x="325" y="0"/>
                    <a:pt x="2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783;p81">
              <a:extLst>
                <a:ext uri="{FF2B5EF4-FFF2-40B4-BE49-F238E27FC236}">
                  <a16:creationId xmlns:a16="http://schemas.microsoft.com/office/drawing/2014/main" id="{5531C495-61D5-9956-2CBC-25BD7386A8D1}"/>
                </a:ext>
              </a:extLst>
            </p:cNvPr>
            <p:cNvSpPr/>
            <p:nvPr/>
          </p:nvSpPr>
          <p:spPr>
            <a:xfrm>
              <a:off x="-1281803" y="2976366"/>
              <a:ext cx="89152" cy="41129"/>
            </a:xfrm>
            <a:custGeom>
              <a:avLst/>
              <a:gdLst/>
              <a:ahLst/>
              <a:cxnLst/>
              <a:rect l="l" t="t" r="r" b="b"/>
              <a:pathLst>
                <a:path w="1875" h="865" extrusionOk="0">
                  <a:moveTo>
                    <a:pt x="1657" y="1"/>
                  </a:moveTo>
                  <a:cubicBezTo>
                    <a:pt x="1643" y="1"/>
                    <a:pt x="1628" y="2"/>
                    <a:pt x="1612" y="5"/>
                  </a:cubicBezTo>
                  <a:cubicBezTo>
                    <a:pt x="1112" y="77"/>
                    <a:pt x="636" y="243"/>
                    <a:pt x="184" y="505"/>
                  </a:cubicBezTo>
                  <a:cubicBezTo>
                    <a:pt x="1" y="597"/>
                    <a:pt x="81" y="864"/>
                    <a:pt x="257" y="864"/>
                  </a:cubicBezTo>
                  <a:cubicBezTo>
                    <a:pt x="264" y="864"/>
                    <a:pt x="271" y="864"/>
                    <a:pt x="279" y="863"/>
                  </a:cubicBezTo>
                  <a:cubicBezTo>
                    <a:pt x="326" y="863"/>
                    <a:pt x="350" y="863"/>
                    <a:pt x="374" y="839"/>
                  </a:cubicBezTo>
                  <a:cubicBezTo>
                    <a:pt x="779" y="624"/>
                    <a:pt x="1231" y="482"/>
                    <a:pt x="1684" y="386"/>
                  </a:cubicBezTo>
                  <a:cubicBezTo>
                    <a:pt x="1803" y="363"/>
                    <a:pt x="1874" y="267"/>
                    <a:pt x="1851" y="172"/>
                  </a:cubicBezTo>
                  <a:cubicBezTo>
                    <a:pt x="1830" y="68"/>
                    <a:pt x="1755" y="1"/>
                    <a:pt x="16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784;p81">
              <a:extLst>
                <a:ext uri="{FF2B5EF4-FFF2-40B4-BE49-F238E27FC236}">
                  <a16:creationId xmlns:a16="http://schemas.microsoft.com/office/drawing/2014/main" id="{BC9DD6A0-1C04-EFD5-C184-537563B4819F}"/>
                </a:ext>
              </a:extLst>
            </p:cNvPr>
            <p:cNvSpPr/>
            <p:nvPr/>
          </p:nvSpPr>
          <p:spPr>
            <a:xfrm>
              <a:off x="-1398770" y="2876801"/>
              <a:ext cx="468818" cy="480563"/>
            </a:xfrm>
            <a:custGeom>
              <a:avLst/>
              <a:gdLst/>
              <a:ahLst/>
              <a:cxnLst/>
              <a:rect l="l" t="t" r="r" b="b"/>
              <a:pathLst>
                <a:path w="9860" h="10107" extrusionOk="0">
                  <a:moveTo>
                    <a:pt x="2090" y="1327"/>
                  </a:moveTo>
                  <a:cubicBezTo>
                    <a:pt x="2194" y="1327"/>
                    <a:pt x="2395" y="1394"/>
                    <a:pt x="2786" y="1766"/>
                  </a:cubicBezTo>
                  <a:cubicBezTo>
                    <a:pt x="2453" y="1909"/>
                    <a:pt x="2120" y="2099"/>
                    <a:pt x="1810" y="2314"/>
                  </a:cubicBezTo>
                  <a:cubicBezTo>
                    <a:pt x="1810" y="1528"/>
                    <a:pt x="1953" y="1361"/>
                    <a:pt x="2024" y="1337"/>
                  </a:cubicBezTo>
                  <a:cubicBezTo>
                    <a:pt x="2040" y="1332"/>
                    <a:pt x="2061" y="1327"/>
                    <a:pt x="2090" y="1327"/>
                  </a:cubicBezTo>
                  <a:close/>
                  <a:moveTo>
                    <a:pt x="7768" y="1317"/>
                  </a:moveTo>
                  <a:cubicBezTo>
                    <a:pt x="7802" y="1317"/>
                    <a:pt x="7823" y="1326"/>
                    <a:pt x="7835" y="1337"/>
                  </a:cubicBezTo>
                  <a:cubicBezTo>
                    <a:pt x="7907" y="1361"/>
                    <a:pt x="8049" y="1528"/>
                    <a:pt x="8049" y="2314"/>
                  </a:cubicBezTo>
                  <a:cubicBezTo>
                    <a:pt x="7740" y="2075"/>
                    <a:pt x="7406" y="1909"/>
                    <a:pt x="7073" y="1742"/>
                  </a:cubicBezTo>
                  <a:cubicBezTo>
                    <a:pt x="7451" y="1400"/>
                    <a:pt x="7665" y="1317"/>
                    <a:pt x="7768" y="1317"/>
                  </a:cubicBezTo>
                  <a:close/>
                  <a:moveTo>
                    <a:pt x="1661" y="407"/>
                  </a:moveTo>
                  <a:cubicBezTo>
                    <a:pt x="1675" y="407"/>
                    <a:pt x="1685" y="408"/>
                    <a:pt x="1691" y="408"/>
                  </a:cubicBezTo>
                  <a:cubicBezTo>
                    <a:pt x="2191" y="408"/>
                    <a:pt x="3120" y="1075"/>
                    <a:pt x="3525" y="1504"/>
                  </a:cubicBezTo>
                  <a:cubicBezTo>
                    <a:pt x="3406" y="1552"/>
                    <a:pt x="3310" y="1575"/>
                    <a:pt x="3191" y="1599"/>
                  </a:cubicBezTo>
                  <a:cubicBezTo>
                    <a:pt x="2709" y="1136"/>
                    <a:pt x="2357" y="932"/>
                    <a:pt x="2079" y="932"/>
                  </a:cubicBezTo>
                  <a:cubicBezTo>
                    <a:pt x="1999" y="932"/>
                    <a:pt x="1926" y="948"/>
                    <a:pt x="1858" y="980"/>
                  </a:cubicBezTo>
                  <a:cubicBezTo>
                    <a:pt x="1524" y="1123"/>
                    <a:pt x="1381" y="1623"/>
                    <a:pt x="1405" y="2623"/>
                  </a:cubicBezTo>
                  <a:cubicBezTo>
                    <a:pt x="1310" y="2718"/>
                    <a:pt x="1215" y="2814"/>
                    <a:pt x="1143" y="2885"/>
                  </a:cubicBezTo>
                  <a:cubicBezTo>
                    <a:pt x="1024" y="2004"/>
                    <a:pt x="1143" y="909"/>
                    <a:pt x="1477" y="504"/>
                  </a:cubicBezTo>
                  <a:lnTo>
                    <a:pt x="1477" y="528"/>
                  </a:lnTo>
                  <a:cubicBezTo>
                    <a:pt x="1548" y="420"/>
                    <a:pt x="1620" y="407"/>
                    <a:pt x="1661" y="407"/>
                  </a:cubicBezTo>
                  <a:close/>
                  <a:moveTo>
                    <a:pt x="8169" y="385"/>
                  </a:moveTo>
                  <a:cubicBezTo>
                    <a:pt x="8192" y="385"/>
                    <a:pt x="8264" y="385"/>
                    <a:pt x="8383" y="504"/>
                  </a:cubicBezTo>
                  <a:cubicBezTo>
                    <a:pt x="8692" y="909"/>
                    <a:pt x="8835" y="2004"/>
                    <a:pt x="8716" y="2885"/>
                  </a:cubicBezTo>
                  <a:cubicBezTo>
                    <a:pt x="8621" y="2790"/>
                    <a:pt x="8526" y="2718"/>
                    <a:pt x="8430" y="2623"/>
                  </a:cubicBezTo>
                  <a:cubicBezTo>
                    <a:pt x="8478" y="1623"/>
                    <a:pt x="8335" y="1147"/>
                    <a:pt x="8002" y="980"/>
                  </a:cubicBezTo>
                  <a:cubicBezTo>
                    <a:pt x="7923" y="943"/>
                    <a:pt x="7843" y="925"/>
                    <a:pt x="7760" y="925"/>
                  </a:cubicBezTo>
                  <a:cubicBezTo>
                    <a:pt x="7465" y="925"/>
                    <a:pt x="7127" y="1154"/>
                    <a:pt x="6644" y="1599"/>
                  </a:cubicBezTo>
                  <a:cubicBezTo>
                    <a:pt x="6525" y="1575"/>
                    <a:pt x="6430" y="1528"/>
                    <a:pt x="6311" y="1504"/>
                  </a:cubicBezTo>
                  <a:cubicBezTo>
                    <a:pt x="6740" y="1075"/>
                    <a:pt x="7668" y="408"/>
                    <a:pt x="8169" y="385"/>
                  </a:cubicBezTo>
                  <a:close/>
                  <a:moveTo>
                    <a:pt x="4906" y="5576"/>
                  </a:moveTo>
                  <a:cubicBezTo>
                    <a:pt x="5454" y="5576"/>
                    <a:pt x="5454" y="5743"/>
                    <a:pt x="5454" y="5814"/>
                  </a:cubicBezTo>
                  <a:cubicBezTo>
                    <a:pt x="5454" y="6052"/>
                    <a:pt x="5096" y="6291"/>
                    <a:pt x="4906" y="6291"/>
                  </a:cubicBezTo>
                  <a:cubicBezTo>
                    <a:pt x="4739" y="6291"/>
                    <a:pt x="4406" y="6052"/>
                    <a:pt x="4406" y="5814"/>
                  </a:cubicBezTo>
                  <a:lnTo>
                    <a:pt x="4382" y="5814"/>
                  </a:lnTo>
                  <a:cubicBezTo>
                    <a:pt x="4382" y="5743"/>
                    <a:pt x="4382" y="5576"/>
                    <a:pt x="4906" y="5576"/>
                  </a:cubicBezTo>
                  <a:close/>
                  <a:moveTo>
                    <a:pt x="4930" y="1742"/>
                  </a:moveTo>
                  <a:cubicBezTo>
                    <a:pt x="7430" y="1742"/>
                    <a:pt x="9478" y="3504"/>
                    <a:pt x="9478" y="5695"/>
                  </a:cubicBezTo>
                  <a:cubicBezTo>
                    <a:pt x="9431" y="7053"/>
                    <a:pt x="8645" y="8315"/>
                    <a:pt x="7430" y="8958"/>
                  </a:cubicBezTo>
                  <a:cubicBezTo>
                    <a:pt x="7478" y="8767"/>
                    <a:pt x="7502" y="8577"/>
                    <a:pt x="7502" y="8410"/>
                  </a:cubicBezTo>
                  <a:cubicBezTo>
                    <a:pt x="7502" y="8124"/>
                    <a:pt x="7454" y="7862"/>
                    <a:pt x="7383" y="7624"/>
                  </a:cubicBezTo>
                  <a:cubicBezTo>
                    <a:pt x="7450" y="7612"/>
                    <a:pt x="7518" y="7606"/>
                    <a:pt x="7585" y="7606"/>
                  </a:cubicBezTo>
                  <a:cubicBezTo>
                    <a:pt x="7778" y="7606"/>
                    <a:pt x="7968" y="7655"/>
                    <a:pt x="8145" y="7743"/>
                  </a:cubicBezTo>
                  <a:lnTo>
                    <a:pt x="8216" y="7743"/>
                  </a:lnTo>
                  <a:cubicBezTo>
                    <a:pt x="8288" y="7743"/>
                    <a:pt x="8359" y="7719"/>
                    <a:pt x="8407" y="7648"/>
                  </a:cubicBezTo>
                  <a:cubicBezTo>
                    <a:pt x="8454" y="7529"/>
                    <a:pt x="8407" y="7434"/>
                    <a:pt x="8311" y="7386"/>
                  </a:cubicBezTo>
                  <a:cubicBezTo>
                    <a:pt x="8078" y="7269"/>
                    <a:pt x="7821" y="7211"/>
                    <a:pt x="7566" y="7211"/>
                  </a:cubicBezTo>
                  <a:cubicBezTo>
                    <a:pt x="7456" y="7211"/>
                    <a:pt x="7347" y="7222"/>
                    <a:pt x="7240" y="7243"/>
                  </a:cubicBezTo>
                  <a:cubicBezTo>
                    <a:pt x="7192" y="7148"/>
                    <a:pt x="7145" y="7076"/>
                    <a:pt x="7097" y="7005"/>
                  </a:cubicBezTo>
                  <a:cubicBezTo>
                    <a:pt x="7441" y="6825"/>
                    <a:pt x="7807" y="6735"/>
                    <a:pt x="8180" y="6735"/>
                  </a:cubicBezTo>
                  <a:cubicBezTo>
                    <a:pt x="8350" y="6735"/>
                    <a:pt x="8521" y="6754"/>
                    <a:pt x="8692" y="6791"/>
                  </a:cubicBezTo>
                  <a:cubicBezTo>
                    <a:pt x="8705" y="6794"/>
                    <a:pt x="8717" y="6795"/>
                    <a:pt x="8730" y="6795"/>
                  </a:cubicBezTo>
                  <a:cubicBezTo>
                    <a:pt x="8816" y="6795"/>
                    <a:pt x="8907" y="6728"/>
                    <a:pt x="8907" y="6624"/>
                  </a:cubicBezTo>
                  <a:cubicBezTo>
                    <a:pt x="8931" y="6529"/>
                    <a:pt x="8859" y="6410"/>
                    <a:pt x="8764" y="6410"/>
                  </a:cubicBezTo>
                  <a:cubicBezTo>
                    <a:pt x="8568" y="6366"/>
                    <a:pt x="8370" y="6345"/>
                    <a:pt x="8173" y="6345"/>
                  </a:cubicBezTo>
                  <a:cubicBezTo>
                    <a:pt x="7723" y="6345"/>
                    <a:pt x="7280" y="6456"/>
                    <a:pt x="6883" y="6672"/>
                  </a:cubicBezTo>
                  <a:cubicBezTo>
                    <a:pt x="6835" y="6576"/>
                    <a:pt x="6787" y="6505"/>
                    <a:pt x="6716" y="6434"/>
                  </a:cubicBezTo>
                  <a:cubicBezTo>
                    <a:pt x="7121" y="6124"/>
                    <a:pt x="7621" y="5933"/>
                    <a:pt x="8145" y="5933"/>
                  </a:cubicBezTo>
                  <a:cubicBezTo>
                    <a:pt x="8359" y="5886"/>
                    <a:pt x="8359" y="5552"/>
                    <a:pt x="8121" y="5529"/>
                  </a:cubicBezTo>
                  <a:cubicBezTo>
                    <a:pt x="7502" y="5552"/>
                    <a:pt x="6906" y="5767"/>
                    <a:pt x="6454" y="6148"/>
                  </a:cubicBezTo>
                  <a:cubicBezTo>
                    <a:pt x="6263" y="6005"/>
                    <a:pt x="6073" y="5862"/>
                    <a:pt x="5859" y="5743"/>
                  </a:cubicBezTo>
                  <a:cubicBezTo>
                    <a:pt x="5835" y="5505"/>
                    <a:pt x="5668" y="5148"/>
                    <a:pt x="4930" y="5148"/>
                  </a:cubicBezTo>
                  <a:cubicBezTo>
                    <a:pt x="4192" y="5148"/>
                    <a:pt x="4049" y="5505"/>
                    <a:pt x="4001" y="5743"/>
                  </a:cubicBezTo>
                  <a:cubicBezTo>
                    <a:pt x="3787" y="5862"/>
                    <a:pt x="3596" y="6005"/>
                    <a:pt x="3406" y="6148"/>
                  </a:cubicBezTo>
                  <a:cubicBezTo>
                    <a:pt x="2929" y="5767"/>
                    <a:pt x="2358" y="5552"/>
                    <a:pt x="1739" y="5529"/>
                  </a:cubicBezTo>
                  <a:cubicBezTo>
                    <a:pt x="1500" y="5576"/>
                    <a:pt x="1500" y="5910"/>
                    <a:pt x="1739" y="5933"/>
                  </a:cubicBezTo>
                  <a:cubicBezTo>
                    <a:pt x="2263" y="5933"/>
                    <a:pt x="2739" y="6124"/>
                    <a:pt x="3144" y="6434"/>
                  </a:cubicBezTo>
                  <a:cubicBezTo>
                    <a:pt x="3096" y="6505"/>
                    <a:pt x="3048" y="6576"/>
                    <a:pt x="2977" y="6672"/>
                  </a:cubicBezTo>
                  <a:cubicBezTo>
                    <a:pt x="2580" y="6456"/>
                    <a:pt x="2136" y="6345"/>
                    <a:pt x="1695" y="6345"/>
                  </a:cubicBezTo>
                  <a:cubicBezTo>
                    <a:pt x="1501" y="6345"/>
                    <a:pt x="1308" y="6366"/>
                    <a:pt x="1119" y="6410"/>
                  </a:cubicBezTo>
                  <a:cubicBezTo>
                    <a:pt x="1000" y="6410"/>
                    <a:pt x="929" y="6529"/>
                    <a:pt x="953" y="6624"/>
                  </a:cubicBezTo>
                  <a:cubicBezTo>
                    <a:pt x="973" y="6728"/>
                    <a:pt x="1048" y="6795"/>
                    <a:pt x="1146" y="6795"/>
                  </a:cubicBezTo>
                  <a:cubicBezTo>
                    <a:pt x="1161" y="6795"/>
                    <a:pt x="1176" y="6794"/>
                    <a:pt x="1191" y="6791"/>
                  </a:cubicBezTo>
                  <a:cubicBezTo>
                    <a:pt x="1355" y="6754"/>
                    <a:pt x="1523" y="6735"/>
                    <a:pt x="1692" y="6735"/>
                  </a:cubicBezTo>
                  <a:cubicBezTo>
                    <a:pt x="2063" y="6735"/>
                    <a:pt x="2435" y="6825"/>
                    <a:pt x="2763" y="7005"/>
                  </a:cubicBezTo>
                  <a:cubicBezTo>
                    <a:pt x="2715" y="7076"/>
                    <a:pt x="2691" y="7148"/>
                    <a:pt x="2644" y="7243"/>
                  </a:cubicBezTo>
                  <a:cubicBezTo>
                    <a:pt x="2536" y="7222"/>
                    <a:pt x="2427" y="7211"/>
                    <a:pt x="2318" y="7211"/>
                  </a:cubicBezTo>
                  <a:cubicBezTo>
                    <a:pt x="2062" y="7211"/>
                    <a:pt x="1805" y="7269"/>
                    <a:pt x="1572" y="7386"/>
                  </a:cubicBezTo>
                  <a:cubicBezTo>
                    <a:pt x="1477" y="7434"/>
                    <a:pt x="1429" y="7529"/>
                    <a:pt x="1477" y="7648"/>
                  </a:cubicBezTo>
                  <a:cubicBezTo>
                    <a:pt x="1500" y="7719"/>
                    <a:pt x="1572" y="7743"/>
                    <a:pt x="1643" y="7743"/>
                  </a:cubicBezTo>
                  <a:lnTo>
                    <a:pt x="1739" y="7743"/>
                  </a:lnTo>
                  <a:cubicBezTo>
                    <a:pt x="1915" y="7655"/>
                    <a:pt x="2105" y="7606"/>
                    <a:pt x="2298" y="7606"/>
                  </a:cubicBezTo>
                  <a:cubicBezTo>
                    <a:pt x="2365" y="7606"/>
                    <a:pt x="2433" y="7612"/>
                    <a:pt x="2501" y="7624"/>
                  </a:cubicBezTo>
                  <a:cubicBezTo>
                    <a:pt x="2405" y="7862"/>
                    <a:pt x="2358" y="8124"/>
                    <a:pt x="2358" y="8410"/>
                  </a:cubicBezTo>
                  <a:cubicBezTo>
                    <a:pt x="2358" y="8577"/>
                    <a:pt x="2382" y="8767"/>
                    <a:pt x="2453" y="8958"/>
                  </a:cubicBezTo>
                  <a:cubicBezTo>
                    <a:pt x="1215" y="8315"/>
                    <a:pt x="429" y="7076"/>
                    <a:pt x="405" y="5695"/>
                  </a:cubicBezTo>
                  <a:cubicBezTo>
                    <a:pt x="405" y="3504"/>
                    <a:pt x="2429" y="1742"/>
                    <a:pt x="4930" y="1742"/>
                  </a:cubicBezTo>
                  <a:close/>
                  <a:moveTo>
                    <a:pt x="5739" y="6172"/>
                  </a:moveTo>
                  <a:cubicBezTo>
                    <a:pt x="5930" y="6267"/>
                    <a:pt x="6097" y="6410"/>
                    <a:pt x="6263" y="6576"/>
                  </a:cubicBezTo>
                  <a:cubicBezTo>
                    <a:pt x="6763" y="7076"/>
                    <a:pt x="7049" y="7719"/>
                    <a:pt x="7097" y="8410"/>
                  </a:cubicBezTo>
                  <a:cubicBezTo>
                    <a:pt x="7121" y="8767"/>
                    <a:pt x="6954" y="9101"/>
                    <a:pt x="6668" y="9315"/>
                  </a:cubicBezTo>
                  <a:lnTo>
                    <a:pt x="6644" y="9339"/>
                  </a:lnTo>
                  <a:cubicBezTo>
                    <a:pt x="6335" y="9553"/>
                    <a:pt x="5811" y="9720"/>
                    <a:pt x="4906" y="9720"/>
                  </a:cubicBezTo>
                  <a:cubicBezTo>
                    <a:pt x="4025" y="9720"/>
                    <a:pt x="3501" y="9553"/>
                    <a:pt x="3191" y="9339"/>
                  </a:cubicBezTo>
                  <a:lnTo>
                    <a:pt x="3167" y="9315"/>
                  </a:lnTo>
                  <a:cubicBezTo>
                    <a:pt x="2858" y="9125"/>
                    <a:pt x="2691" y="8767"/>
                    <a:pt x="2715" y="8410"/>
                  </a:cubicBezTo>
                  <a:cubicBezTo>
                    <a:pt x="2763" y="7719"/>
                    <a:pt x="3072" y="7076"/>
                    <a:pt x="3549" y="6576"/>
                  </a:cubicBezTo>
                  <a:cubicBezTo>
                    <a:pt x="3715" y="6410"/>
                    <a:pt x="3882" y="6267"/>
                    <a:pt x="4096" y="6172"/>
                  </a:cubicBezTo>
                  <a:cubicBezTo>
                    <a:pt x="4144" y="6267"/>
                    <a:pt x="4215" y="6362"/>
                    <a:pt x="4311" y="6434"/>
                  </a:cubicBezTo>
                  <a:cubicBezTo>
                    <a:pt x="4430" y="6529"/>
                    <a:pt x="4573" y="6624"/>
                    <a:pt x="4715" y="6672"/>
                  </a:cubicBezTo>
                  <a:lnTo>
                    <a:pt x="4715" y="7458"/>
                  </a:lnTo>
                  <a:cubicBezTo>
                    <a:pt x="4650" y="7556"/>
                    <a:pt x="4543" y="7604"/>
                    <a:pt x="4436" y="7604"/>
                  </a:cubicBezTo>
                  <a:cubicBezTo>
                    <a:pt x="4311" y="7604"/>
                    <a:pt x="4184" y="7538"/>
                    <a:pt x="4120" y="7410"/>
                  </a:cubicBezTo>
                  <a:cubicBezTo>
                    <a:pt x="4088" y="7346"/>
                    <a:pt x="4025" y="7315"/>
                    <a:pt x="3958" y="7315"/>
                  </a:cubicBezTo>
                  <a:cubicBezTo>
                    <a:pt x="3924" y="7315"/>
                    <a:pt x="3890" y="7323"/>
                    <a:pt x="3858" y="7338"/>
                  </a:cubicBezTo>
                  <a:cubicBezTo>
                    <a:pt x="3763" y="7386"/>
                    <a:pt x="3715" y="7529"/>
                    <a:pt x="3787" y="7600"/>
                  </a:cubicBezTo>
                  <a:cubicBezTo>
                    <a:pt x="3916" y="7859"/>
                    <a:pt x="4167" y="7997"/>
                    <a:pt x="4424" y="7997"/>
                  </a:cubicBezTo>
                  <a:cubicBezTo>
                    <a:pt x="4593" y="7997"/>
                    <a:pt x="4764" y="7937"/>
                    <a:pt x="4906" y="7815"/>
                  </a:cubicBezTo>
                  <a:cubicBezTo>
                    <a:pt x="5047" y="7937"/>
                    <a:pt x="5223" y="7997"/>
                    <a:pt x="5396" y="7997"/>
                  </a:cubicBezTo>
                  <a:cubicBezTo>
                    <a:pt x="5660" y="7997"/>
                    <a:pt x="5920" y="7859"/>
                    <a:pt x="6049" y="7600"/>
                  </a:cubicBezTo>
                  <a:cubicBezTo>
                    <a:pt x="6148" y="7453"/>
                    <a:pt x="6008" y="7316"/>
                    <a:pt x="5873" y="7316"/>
                  </a:cubicBezTo>
                  <a:cubicBezTo>
                    <a:pt x="5812" y="7316"/>
                    <a:pt x="5753" y="7343"/>
                    <a:pt x="5716" y="7410"/>
                  </a:cubicBezTo>
                  <a:cubicBezTo>
                    <a:pt x="5644" y="7529"/>
                    <a:pt x="5525" y="7600"/>
                    <a:pt x="5406" y="7600"/>
                  </a:cubicBezTo>
                  <a:cubicBezTo>
                    <a:pt x="5287" y="7600"/>
                    <a:pt x="5168" y="7553"/>
                    <a:pt x="5096" y="7458"/>
                  </a:cubicBezTo>
                  <a:lnTo>
                    <a:pt x="5096" y="6672"/>
                  </a:lnTo>
                  <a:cubicBezTo>
                    <a:pt x="5239" y="6624"/>
                    <a:pt x="5382" y="6529"/>
                    <a:pt x="5501" y="6434"/>
                  </a:cubicBezTo>
                  <a:cubicBezTo>
                    <a:pt x="5597" y="6362"/>
                    <a:pt x="5668" y="6267"/>
                    <a:pt x="5739" y="6172"/>
                  </a:cubicBezTo>
                  <a:close/>
                  <a:moveTo>
                    <a:pt x="1650" y="0"/>
                  </a:moveTo>
                  <a:cubicBezTo>
                    <a:pt x="1458" y="0"/>
                    <a:pt x="1274" y="94"/>
                    <a:pt x="1167" y="266"/>
                  </a:cubicBezTo>
                  <a:cubicBezTo>
                    <a:pt x="691" y="837"/>
                    <a:pt x="596" y="2314"/>
                    <a:pt x="810" y="3266"/>
                  </a:cubicBezTo>
                  <a:cubicBezTo>
                    <a:pt x="286" y="3957"/>
                    <a:pt x="0" y="4790"/>
                    <a:pt x="0" y="5671"/>
                  </a:cubicBezTo>
                  <a:cubicBezTo>
                    <a:pt x="0" y="7410"/>
                    <a:pt x="1167" y="8982"/>
                    <a:pt x="2977" y="9648"/>
                  </a:cubicBezTo>
                  <a:cubicBezTo>
                    <a:pt x="3025" y="9696"/>
                    <a:pt x="3096" y="9720"/>
                    <a:pt x="3144" y="9768"/>
                  </a:cubicBezTo>
                  <a:cubicBezTo>
                    <a:pt x="3715" y="9994"/>
                    <a:pt x="4322" y="10107"/>
                    <a:pt x="4930" y="10107"/>
                  </a:cubicBezTo>
                  <a:cubicBezTo>
                    <a:pt x="5537" y="10107"/>
                    <a:pt x="6144" y="9994"/>
                    <a:pt x="6716" y="9768"/>
                  </a:cubicBezTo>
                  <a:cubicBezTo>
                    <a:pt x="6763" y="9720"/>
                    <a:pt x="6835" y="9696"/>
                    <a:pt x="6883" y="9648"/>
                  </a:cubicBezTo>
                  <a:cubicBezTo>
                    <a:pt x="8692" y="8982"/>
                    <a:pt x="9859" y="7410"/>
                    <a:pt x="9859" y="5671"/>
                  </a:cubicBezTo>
                  <a:cubicBezTo>
                    <a:pt x="9859" y="4790"/>
                    <a:pt x="9574" y="3957"/>
                    <a:pt x="9050" y="3266"/>
                  </a:cubicBezTo>
                  <a:cubicBezTo>
                    <a:pt x="9264" y="2314"/>
                    <a:pt x="9169" y="837"/>
                    <a:pt x="8692" y="266"/>
                  </a:cubicBezTo>
                  <a:cubicBezTo>
                    <a:pt x="8564" y="94"/>
                    <a:pt x="8397" y="0"/>
                    <a:pt x="8209" y="0"/>
                  </a:cubicBezTo>
                  <a:cubicBezTo>
                    <a:pt x="8188" y="0"/>
                    <a:pt x="8166" y="1"/>
                    <a:pt x="8145" y="4"/>
                  </a:cubicBezTo>
                  <a:cubicBezTo>
                    <a:pt x="7430" y="27"/>
                    <a:pt x="6263" y="909"/>
                    <a:pt x="5882" y="1409"/>
                  </a:cubicBezTo>
                  <a:cubicBezTo>
                    <a:pt x="5573" y="1361"/>
                    <a:pt x="5251" y="1337"/>
                    <a:pt x="4930" y="1337"/>
                  </a:cubicBezTo>
                  <a:cubicBezTo>
                    <a:pt x="4608" y="1337"/>
                    <a:pt x="4287" y="1361"/>
                    <a:pt x="3977" y="1409"/>
                  </a:cubicBezTo>
                  <a:cubicBezTo>
                    <a:pt x="3596" y="909"/>
                    <a:pt x="2429" y="27"/>
                    <a:pt x="1715" y="4"/>
                  </a:cubicBezTo>
                  <a:cubicBezTo>
                    <a:pt x="1693" y="1"/>
                    <a:pt x="1672" y="0"/>
                    <a:pt x="16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" name="Google Shape;1785;p81">
              <a:extLst>
                <a:ext uri="{FF2B5EF4-FFF2-40B4-BE49-F238E27FC236}">
                  <a16:creationId xmlns:a16="http://schemas.microsoft.com/office/drawing/2014/main" id="{E01C7557-E721-27C1-67D8-9FE893888310}"/>
                </a:ext>
              </a:extLst>
            </p:cNvPr>
            <p:cNvSpPr/>
            <p:nvPr/>
          </p:nvSpPr>
          <p:spPr>
            <a:xfrm>
              <a:off x="-1144058" y="3066325"/>
              <a:ext cx="77074" cy="35566"/>
            </a:xfrm>
            <a:custGeom>
              <a:avLst/>
              <a:gdLst/>
              <a:ahLst/>
              <a:cxnLst/>
              <a:rect l="l" t="t" r="r" b="b"/>
              <a:pathLst>
                <a:path w="1621" h="748" extrusionOk="0">
                  <a:moveTo>
                    <a:pt x="835" y="1"/>
                  </a:moveTo>
                  <a:cubicBezTo>
                    <a:pt x="543" y="1"/>
                    <a:pt x="251" y="149"/>
                    <a:pt x="97" y="447"/>
                  </a:cubicBezTo>
                  <a:cubicBezTo>
                    <a:pt x="0" y="608"/>
                    <a:pt x="132" y="747"/>
                    <a:pt x="264" y="747"/>
                  </a:cubicBezTo>
                  <a:cubicBezTo>
                    <a:pt x="328" y="747"/>
                    <a:pt x="391" y="715"/>
                    <a:pt x="430" y="638"/>
                  </a:cubicBezTo>
                  <a:cubicBezTo>
                    <a:pt x="513" y="483"/>
                    <a:pt x="674" y="405"/>
                    <a:pt x="835" y="405"/>
                  </a:cubicBezTo>
                  <a:cubicBezTo>
                    <a:pt x="996" y="405"/>
                    <a:pt x="1156" y="483"/>
                    <a:pt x="1240" y="638"/>
                  </a:cubicBezTo>
                  <a:cubicBezTo>
                    <a:pt x="1264" y="709"/>
                    <a:pt x="1335" y="733"/>
                    <a:pt x="1406" y="733"/>
                  </a:cubicBezTo>
                  <a:cubicBezTo>
                    <a:pt x="1454" y="733"/>
                    <a:pt x="1478" y="733"/>
                    <a:pt x="1502" y="709"/>
                  </a:cubicBezTo>
                  <a:cubicBezTo>
                    <a:pt x="1597" y="661"/>
                    <a:pt x="1621" y="542"/>
                    <a:pt x="1573" y="447"/>
                  </a:cubicBezTo>
                  <a:cubicBezTo>
                    <a:pt x="1418" y="149"/>
                    <a:pt x="1127" y="1"/>
                    <a:pt x="8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786;p81">
              <a:extLst>
                <a:ext uri="{FF2B5EF4-FFF2-40B4-BE49-F238E27FC236}">
                  <a16:creationId xmlns:a16="http://schemas.microsoft.com/office/drawing/2014/main" id="{8789C41E-4EC9-3BF7-56CE-F21573C4502B}"/>
                </a:ext>
              </a:extLst>
            </p:cNvPr>
            <p:cNvSpPr/>
            <p:nvPr/>
          </p:nvSpPr>
          <p:spPr>
            <a:xfrm>
              <a:off x="-1261786" y="3066325"/>
              <a:ext cx="75933" cy="35375"/>
            </a:xfrm>
            <a:custGeom>
              <a:avLst/>
              <a:gdLst/>
              <a:ahLst/>
              <a:cxnLst/>
              <a:rect l="l" t="t" r="r" b="b"/>
              <a:pathLst>
                <a:path w="1597" h="744" extrusionOk="0">
                  <a:moveTo>
                    <a:pt x="787" y="1"/>
                  </a:moveTo>
                  <a:cubicBezTo>
                    <a:pt x="495" y="1"/>
                    <a:pt x="203" y="149"/>
                    <a:pt x="48" y="447"/>
                  </a:cubicBezTo>
                  <a:cubicBezTo>
                    <a:pt x="1" y="542"/>
                    <a:pt x="25" y="661"/>
                    <a:pt x="120" y="709"/>
                  </a:cubicBezTo>
                  <a:cubicBezTo>
                    <a:pt x="144" y="733"/>
                    <a:pt x="191" y="733"/>
                    <a:pt x="215" y="733"/>
                  </a:cubicBezTo>
                  <a:cubicBezTo>
                    <a:pt x="286" y="733"/>
                    <a:pt x="358" y="709"/>
                    <a:pt x="382" y="638"/>
                  </a:cubicBezTo>
                  <a:cubicBezTo>
                    <a:pt x="477" y="483"/>
                    <a:pt x="638" y="405"/>
                    <a:pt x="796" y="405"/>
                  </a:cubicBezTo>
                  <a:cubicBezTo>
                    <a:pt x="953" y="405"/>
                    <a:pt x="1108" y="483"/>
                    <a:pt x="1191" y="638"/>
                  </a:cubicBezTo>
                  <a:cubicBezTo>
                    <a:pt x="1223" y="701"/>
                    <a:pt x="1287" y="743"/>
                    <a:pt x="1361" y="743"/>
                  </a:cubicBezTo>
                  <a:cubicBezTo>
                    <a:pt x="1398" y="743"/>
                    <a:pt x="1438" y="733"/>
                    <a:pt x="1477" y="709"/>
                  </a:cubicBezTo>
                  <a:cubicBezTo>
                    <a:pt x="1549" y="661"/>
                    <a:pt x="1596" y="542"/>
                    <a:pt x="1525" y="447"/>
                  </a:cubicBezTo>
                  <a:cubicBezTo>
                    <a:pt x="1370" y="149"/>
                    <a:pt x="1078" y="1"/>
                    <a:pt x="7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" name="Google Shape;1708;p81">
            <a:extLst>
              <a:ext uri="{FF2B5EF4-FFF2-40B4-BE49-F238E27FC236}">
                <a16:creationId xmlns:a16="http://schemas.microsoft.com/office/drawing/2014/main" id="{5401F006-51F6-4FC7-1B7D-CC640AD76C0A}"/>
              </a:ext>
            </a:extLst>
          </p:cNvPr>
          <p:cNvGrpSpPr/>
          <p:nvPr/>
        </p:nvGrpSpPr>
        <p:grpSpPr>
          <a:xfrm>
            <a:off x="4745905" y="1822427"/>
            <a:ext cx="527049" cy="508988"/>
            <a:chOff x="777526" y="2055466"/>
            <a:chExt cx="475618" cy="480420"/>
          </a:xfrm>
        </p:grpSpPr>
        <p:sp>
          <p:nvSpPr>
            <p:cNvPr id="36" name="Google Shape;1709;p81">
              <a:extLst>
                <a:ext uri="{FF2B5EF4-FFF2-40B4-BE49-F238E27FC236}">
                  <a16:creationId xmlns:a16="http://schemas.microsoft.com/office/drawing/2014/main" id="{0C5A677C-8A08-08D5-5AA8-23BB4C9E58DA}"/>
                </a:ext>
              </a:extLst>
            </p:cNvPr>
            <p:cNvSpPr/>
            <p:nvPr/>
          </p:nvSpPr>
          <p:spPr>
            <a:xfrm>
              <a:off x="915604" y="2213894"/>
              <a:ext cx="77122" cy="34662"/>
            </a:xfrm>
            <a:custGeom>
              <a:avLst/>
              <a:gdLst/>
              <a:ahLst/>
              <a:cxnLst/>
              <a:rect l="l" t="t" r="r" b="b"/>
              <a:pathLst>
                <a:path w="1622" h="729" extrusionOk="0">
                  <a:moveTo>
                    <a:pt x="265" y="0"/>
                  </a:moveTo>
                  <a:cubicBezTo>
                    <a:pt x="132" y="0"/>
                    <a:pt x="1" y="139"/>
                    <a:pt x="97" y="300"/>
                  </a:cubicBezTo>
                  <a:cubicBezTo>
                    <a:pt x="252" y="586"/>
                    <a:pt x="544" y="729"/>
                    <a:pt x="835" y="729"/>
                  </a:cubicBezTo>
                  <a:cubicBezTo>
                    <a:pt x="1127" y="729"/>
                    <a:pt x="1419" y="586"/>
                    <a:pt x="1574" y="300"/>
                  </a:cubicBezTo>
                  <a:cubicBezTo>
                    <a:pt x="1621" y="205"/>
                    <a:pt x="1598" y="86"/>
                    <a:pt x="1502" y="38"/>
                  </a:cubicBezTo>
                  <a:cubicBezTo>
                    <a:pt x="1471" y="14"/>
                    <a:pt x="1436" y="4"/>
                    <a:pt x="1403" y="4"/>
                  </a:cubicBezTo>
                  <a:cubicBezTo>
                    <a:pt x="1336" y="4"/>
                    <a:pt x="1272" y="46"/>
                    <a:pt x="1240" y="109"/>
                  </a:cubicBezTo>
                  <a:cubicBezTo>
                    <a:pt x="1157" y="264"/>
                    <a:pt x="996" y="342"/>
                    <a:pt x="835" y="342"/>
                  </a:cubicBezTo>
                  <a:cubicBezTo>
                    <a:pt x="675" y="342"/>
                    <a:pt x="514" y="264"/>
                    <a:pt x="431" y="109"/>
                  </a:cubicBezTo>
                  <a:cubicBezTo>
                    <a:pt x="392" y="32"/>
                    <a:pt x="328" y="0"/>
                    <a:pt x="2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710;p81">
              <a:extLst>
                <a:ext uri="{FF2B5EF4-FFF2-40B4-BE49-F238E27FC236}">
                  <a16:creationId xmlns:a16="http://schemas.microsoft.com/office/drawing/2014/main" id="{E4B3C401-8F24-39D5-10C5-817053253F7F}"/>
                </a:ext>
              </a:extLst>
            </p:cNvPr>
            <p:cNvSpPr/>
            <p:nvPr/>
          </p:nvSpPr>
          <p:spPr>
            <a:xfrm>
              <a:off x="777526" y="2055466"/>
              <a:ext cx="475618" cy="480420"/>
            </a:xfrm>
            <a:custGeom>
              <a:avLst/>
              <a:gdLst/>
              <a:ahLst/>
              <a:cxnLst/>
              <a:rect l="l" t="t" r="r" b="b"/>
              <a:pathLst>
                <a:path w="10003" h="10104" extrusionOk="0">
                  <a:moveTo>
                    <a:pt x="5002" y="393"/>
                  </a:moveTo>
                  <a:lnTo>
                    <a:pt x="5002" y="417"/>
                  </a:lnTo>
                  <a:cubicBezTo>
                    <a:pt x="5050" y="414"/>
                    <a:pt x="5098" y="413"/>
                    <a:pt x="5146" y="413"/>
                  </a:cubicBezTo>
                  <a:cubicBezTo>
                    <a:pt x="5856" y="413"/>
                    <a:pt x="6534" y="739"/>
                    <a:pt x="7002" y="1274"/>
                  </a:cubicBezTo>
                  <a:cubicBezTo>
                    <a:pt x="7240" y="1560"/>
                    <a:pt x="7455" y="1870"/>
                    <a:pt x="7597" y="2179"/>
                  </a:cubicBezTo>
                  <a:cubicBezTo>
                    <a:pt x="6740" y="2108"/>
                    <a:pt x="5930" y="1727"/>
                    <a:pt x="5311" y="1131"/>
                  </a:cubicBezTo>
                  <a:cubicBezTo>
                    <a:pt x="5097" y="917"/>
                    <a:pt x="4906" y="679"/>
                    <a:pt x="4787" y="417"/>
                  </a:cubicBezTo>
                  <a:cubicBezTo>
                    <a:pt x="4835" y="393"/>
                    <a:pt x="4930" y="393"/>
                    <a:pt x="5002" y="393"/>
                  </a:cubicBezTo>
                  <a:close/>
                  <a:moveTo>
                    <a:pt x="4359" y="465"/>
                  </a:moveTo>
                  <a:cubicBezTo>
                    <a:pt x="4502" y="822"/>
                    <a:pt x="4716" y="1131"/>
                    <a:pt x="5002" y="1393"/>
                  </a:cubicBezTo>
                  <a:cubicBezTo>
                    <a:pt x="5740" y="2108"/>
                    <a:pt x="6740" y="2537"/>
                    <a:pt x="7764" y="2608"/>
                  </a:cubicBezTo>
                  <a:cubicBezTo>
                    <a:pt x="7907" y="2941"/>
                    <a:pt x="8002" y="3275"/>
                    <a:pt x="8098" y="3608"/>
                  </a:cubicBezTo>
                  <a:cubicBezTo>
                    <a:pt x="7992" y="3616"/>
                    <a:pt x="7888" y="3621"/>
                    <a:pt x="7784" y="3621"/>
                  </a:cubicBezTo>
                  <a:cubicBezTo>
                    <a:pt x="6694" y="3621"/>
                    <a:pt x="5705" y="3162"/>
                    <a:pt x="4835" y="2227"/>
                  </a:cubicBezTo>
                  <a:cubicBezTo>
                    <a:pt x="4406" y="1774"/>
                    <a:pt x="4049" y="1251"/>
                    <a:pt x="3763" y="679"/>
                  </a:cubicBezTo>
                  <a:cubicBezTo>
                    <a:pt x="3954" y="584"/>
                    <a:pt x="4144" y="512"/>
                    <a:pt x="4335" y="465"/>
                  </a:cubicBezTo>
                  <a:close/>
                  <a:moveTo>
                    <a:pt x="2588" y="400"/>
                  </a:moveTo>
                  <a:cubicBezTo>
                    <a:pt x="2730" y="400"/>
                    <a:pt x="2881" y="436"/>
                    <a:pt x="3049" y="512"/>
                  </a:cubicBezTo>
                  <a:cubicBezTo>
                    <a:pt x="3073" y="536"/>
                    <a:pt x="3120" y="536"/>
                    <a:pt x="3144" y="560"/>
                  </a:cubicBezTo>
                  <a:cubicBezTo>
                    <a:pt x="2287" y="1227"/>
                    <a:pt x="1691" y="2441"/>
                    <a:pt x="1310" y="4346"/>
                  </a:cubicBezTo>
                  <a:cubicBezTo>
                    <a:pt x="906" y="4061"/>
                    <a:pt x="620" y="3632"/>
                    <a:pt x="501" y="3132"/>
                  </a:cubicBezTo>
                  <a:lnTo>
                    <a:pt x="501" y="3156"/>
                  </a:lnTo>
                  <a:cubicBezTo>
                    <a:pt x="405" y="2703"/>
                    <a:pt x="548" y="2227"/>
                    <a:pt x="858" y="1870"/>
                  </a:cubicBezTo>
                  <a:lnTo>
                    <a:pt x="1120" y="1536"/>
                  </a:lnTo>
                  <a:cubicBezTo>
                    <a:pt x="1727" y="819"/>
                    <a:pt x="2107" y="400"/>
                    <a:pt x="2588" y="400"/>
                  </a:cubicBezTo>
                  <a:close/>
                  <a:moveTo>
                    <a:pt x="7425" y="421"/>
                  </a:moveTo>
                  <a:cubicBezTo>
                    <a:pt x="7902" y="421"/>
                    <a:pt x="8280" y="829"/>
                    <a:pt x="8883" y="1560"/>
                  </a:cubicBezTo>
                  <a:lnTo>
                    <a:pt x="9145" y="1870"/>
                  </a:lnTo>
                  <a:cubicBezTo>
                    <a:pt x="9455" y="2227"/>
                    <a:pt x="9598" y="2679"/>
                    <a:pt x="9503" y="3132"/>
                  </a:cubicBezTo>
                  <a:lnTo>
                    <a:pt x="9503" y="3156"/>
                  </a:lnTo>
                  <a:cubicBezTo>
                    <a:pt x="9384" y="3656"/>
                    <a:pt x="9098" y="4084"/>
                    <a:pt x="8693" y="4370"/>
                  </a:cubicBezTo>
                  <a:cubicBezTo>
                    <a:pt x="8288" y="2465"/>
                    <a:pt x="7717" y="1251"/>
                    <a:pt x="6859" y="584"/>
                  </a:cubicBezTo>
                  <a:cubicBezTo>
                    <a:pt x="6883" y="560"/>
                    <a:pt x="6931" y="560"/>
                    <a:pt x="6954" y="536"/>
                  </a:cubicBezTo>
                  <a:cubicBezTo>
                    <a:pt x="7126" y="459"/>
                    <a:pt x="7280" y="421"/>
                    <a:pt x="7425" y="421"/>
                  </a:cubicBezTo>
                  <a:close/>
                  <a:moveTo>
                    <a:pt x="3430" y="870"/>
                  </a:moveTo>
                  <a:lnTo>
                    <a:pt x="3430" y="893"/>
                  </a:lnTo>
                  <a:cubicBezTo>
                    <a:pt x="3454" y="965"/>
                    <a:pt x="3501" y="1036"/>
                    <a:pt x="3573" y="1155"/>
                  </a:cubicBezTo>
                  <a:cubicBezTo>
                    <a:pt x="3335" y="1322"/>
                    <a:pt x="3144" y="1536"/>
                    <a:pt x="3001" y="1751"/>
                  </a:cubicBezTo>
                  <a:cubicBezTo>
                    <a:pt x="2930" y="1846"/>
                    <a:pt x="2954" y="1965"/>
                    <a:pt x="3049" y="2036"/>
                  </a:cubicBezTo>
                  <a:cubicBezTo>
                    <a:pt x="3073" y="2060"/>
                    <a:pt x="3120" y="2060"/>
                    <a:pt x="3168" y="2060"/>
                  </a:cubicBezTo>
                  <a:cubicBezTo>
                    <a:pt x="3216" y="2060"/>
                    <a:pt x="3287" y="2036"/>
                    <a:pt x="3335" y="1989"/>
                  </a:cubicBezTo>
                  <a:cubicBezTo>
                    <a:pt x="3454" y="1798"/>
                    <a:pt x="3597" y="1632"/>
                    <a:pt x="3763" y="1489"/>
                  </a:cubicBezTo>
                  <a:cubicBezTo>
                    <a:pt x="4001" y="1846"/>
                    <a:pt x="4263" y="2179"/>
                    <a:pt x="4549" y="2489"/>
                  </a:cubicBezTo>
                  <a:cubicBezTo>
                    <a:pt x="4978" y="2989"/>
                    <a:pt x="5526" y="3370"/>
                    <a:pt x="6121" y="3656"/>
                  </a:cubicBezTo>
                  <a:cubicBezTo>
                    <a:pt x="6645" y="3894"/>
                    <a:pt x="7193" y="4013"/>
                    <a:pt x="7764" y="4013"/>
                  </a:cubicBezTo>
                  <a:cubicBezTo>
                    <a:pt x="7907" y="4013"/>
                    <a:pt x="8050" y="4013"/>
                    <a:pt x="8193" y="3989"/>
                  </a:cubicBezTo>
                  <a:cubicBezTo>
                    <a:pt x="8264" y="4227"/>
                    <a:pt x="8312" y="4466"/>
                    <a:pt x="8359" y="4727"/>
                  </a:cubicBezTo>
                  <a:lnTo>
                    <a:pt x="8359" y="4751"/>
                  </a:lnTo>
                  <a:cubicBezTo>
                    <a:pt x="8407" y="5061"/>
                    <a:pt x="8455" y="5370"/>
                    <a:pt x="8455" y="5680"/>
                  </a:cubicBezTo>
                  <a:cubicBezTo>
                    <a:pt x="8288" y="5537"/>
                    <a:pt x="8098" y="5418"/>
                    <a:pt x="7883" y="5323"/>
                  </a:cubicBezTo>
                  <a:cubicBezTo>
                    <a:pt x="7550" y="5206"/>
                    <a:pt x="7193" y="5148"/>
                    <a:pt x="6837" y="5148"/>
                  </a:cubicBezTo>
                  <a:cubicBezTo>
                    <a:pt x="6685" y="5148"/>
                    <a:pt x="6533" y="5159"/>
                    <a:pt x="6383" y="5180"/>
                  </a:cubicBezTo>
                  <a:cubicBezTo>
                    <a:pt x="6359" y="5108"/>
                    <a:pt x="6311" y="5037"/>
                    <a:pt x="6240" y="4966"/>
                  </a:cubicBezTo>
                  <a:cubicBezTo>
                    <a:pt x="6121" y="4847"/>
                    <a:pt x="5978" y="4799"/>
                    <a:pt x="5811" y="4799"/>
                  </a:cubicBezTo>
                  <a:lnTo>
                    <a:pt x="4216" y="4799"/>
                  </a:lnTo>
                  <a:cubicBezTo>
                    <a:pt x="4199" y="4797"/>
                    <a:pt x="4182" y="4797"/>
                    <a:pt x="4166" y="4797"/>
                  </a:cubicBezTo>
                  <a:cubicBezTo>
                    <a:pt x="3924" y="4797"/>
                    <a:pt x="3710" y="4957"/>
                    <a:pt x="3620" y="5180"/>
                  </a:cubicBezTo>
                  <a:cubicBezTo>
                    <a:pt x="3470" y="5159"/>
                    <a:pt x="3318" y="5148"/>
                    <a:pt x="3166" y="5148"/>
                  </a:cubicBezTo>
                  <a:cubicBezTo>
                    <a:pt x="2810" y="5148"/>
                    <a:pt x="2454" y="5206"/>
                    <a:pt x="2120" y="5323"/>
                  </a:cubicBezTo>
                  <a:cubicBezTo>
                    <a:pt x="1906" y="5418"/>
                    <a:pt x="1715" y="5537"/>
                    <a:pt x="1549" y="5680"/>
                  </a:cubicBezTo>
                  <a:cubicBezTo>
                    <a:pt x="1549" y="5370"/>
                    <a:pt x="1596" y="5061"/>
                    <a:pt x="1644" y="4751"/>
                  </a:cubicBezTo>
                  <a:lnTo>
                    <a:pt x="1644" y="4727"/>
                  </a:lnTo>
                  <a:cubicBezTo>
                    <a:pt x="1953" y="3084"/>
                    <a:pt x="2406" y="1965"/>
                    <a:pt x="3001" y="1274"/>
                  </a:cubicBezTo>
                  <a:cubicBezTo>
                    <a:pt x="3120" y="1131"/>
                    <a:pt x="3263" y="989"/>
                    <a:pt x="3430" y="870"/>
                  </a:cubicBezTo>
                  <a:close/>
                  <a:moveTo>
                    <a:pt x="5811" y="5204"/>
                  </a:moveTo>
                  <a:cubicBezTo>
                    <a:pt x="6002" y="5204"/>
                    <a:pt x="6121" y="5442"/>
                    <a:pt x="5978" y="5585"/>
                  </a:cubicBezTo>
                  <a:lnTo>
                    <a:pt x="5954" y="5585"/>
                  </a:lnTo>
                  <a:lnTo>
                    <a:pt x="5168" y="6394"/>
                  </a:lnTo>
                  <a:cubicBezTo>
                    <a:pt x="5121" y="6442"/>
                    <a:pt x="5061" y="6466"/>
                    <a:pt x="5002" y="6466"/>
                  </a:cubicBezTo>
                  <a:cubicBezTo>
                    <a:pt x="4942" y="6466"/>
                    <a:pt x="4883" y="6442"/>
                    <a:pt x="4835" y="6394"/>
                  </a:cubicBezTo>
                  <a:lnTo>
                    <a:pt x="4073" y="5609"/>
                  </a:lnTo>
                  <a:cubicBezTo>
                    <a:pt x="3906" y="5466"/>
                    <a:pt x="4001" y="5204"/>
                    <a:pt x="4216" y="5204"/>
                  </a:cubicBezTo>
                  <a:close/>
                  <a:moveTo>
                    <a:pt x="6965" y="5562"/>
                  </a:moveTo>
                  <a:cubicBezTo>
                    <a:pt x="7701" y="5562"/>
                    <a:pt x="8255" y="5852"/>
                    <a:pt x="8526" y="6394"/>
                  </a:cubicBezTo>
                  <a:cubicBezTo>
                    <a:pt x="8836" y="7014"/>
                    <a:pt x="8693" y="7752"/>
                    <a:pt x="8217" y="8228"/>
                  </a:cubicBezTo>
                  <a:lnTo>
                    <a:pt x="8217" y="8252"/>
                  </a:lnTo>
                  <a:cubicBezTo>
                    <a:pt x="7892" y="8577"/>
                    <a:pt x="7460" y="8738"/>
                    <a:pt x="6951" y="8738"/>
                  </a:cubicBezTo>
                  <a:cubicBezTo>
                    <a:pt x="6415" y="8738"/>
                    <a:pt x="5793" y="8559"/>
                    <a:pt x="5121" y="8204"/>
                  </a:cubicBezTo>
                  <a:lnTo>
                    <a:pt x="4954" y="8204"/>
                  </a:lnTo>
                  <a:cubicBezTo>
                    <a:pt x="4276" y="8562"/>
                    <a:pt x="3642" y="8741"/>
                    <a:pt x="3096" y="8741"/>
                  </a:cubicBezTo>
                  <a:cubicBezTo>
                    <a:pt x="2588" y="8741"/>
                    <a:pt x="2156" y="8586"/>
                    <a:pt x="1834" y="8276"/>
                  </a:cubicBezTo>
                  <a:cubicBezTo>
                    <a:pt x="1334" y="7776"/>
                    <a:pt x="1215" y="7014"/>
                    <a:pt x="1525" y="6394"/>
                  </a:cubicBezTo>
                  <a:cubicBezTo>
                    <a:pt x="1815" y="5852"/>
                    <a:pt x="2373" y="5562"/>
                    <a:pt x="3109" y="5562"/>
                  </a:cubicBezTo>
                  <a:cubicBezTo>
                    <a:pt x="3279" y="5562"/>
                    <a:pt x="3457" y="5577"/>
                    <a:pt x="3644" y="5609"/>
                  </a:cubicBezTo>
                  <a:cubicBezTo>
                    <a:pt x="3668" y="5728"/>
                    <a:pt x="3739" y="5823"/>
                    <a:pt x="3811" y="5894"/>
                  </a:cubicBezTo>
                  <a:lnTo>
                    <a:pt x="4597" y="6680"/>
                  </a:lnTo>
                  <a:cubicBezTo>
                    <a:pt x="4716" y="6811"/>
                    <a:pt x="4877" y="6877"/>
                    <a:pt x="5037" y="6877"/>
                  </a:cubicBezTo>
                  <a:cubicBezTo>
                    <a:pt x="5198" y="6877"/>
                    <a:pt x="5359" y="6811"/>
                    <a:pt x="5478" y="6680"/>
                  </a:cubicBezTo>
                  <a:lnTo>
                    <a:pt x="6264" y="5871"/>
                  </a:lnTo>
                  <a:cubicBezTo>
                    <a:pt x="6335" y="5799"/>
                    <a:pt x="6407" y="5704"/>
                    <a:pt x="6431" y="5609"/>
                  </a:cubicBezTo>
                  <a:cubicBezTo>
                    <a:pt x="6618" y="5577"/>
                    <a:pt x="6796" y="5562"/>
                    <a:pt x="6965" y="5562"/>
                  </a:cubicBezTo>
                  <a:close/>
                  <a:moveTo>
                    <a:pt x="5192" y="8681"/>
                  </a:moveTo>
                  <a:cubicBezTo>
                    <a:pt x="5383" y="8752"/>
                    <a:pt x="5573" y="8847"/>
                    <a:pt x="5788" y="8895"/>
                  </a:cubicBezTo>
                  <a:lnTo>
                    <a:pt x="5788" y="8943"/>
                  </a:lnTo>
                  <a:cubicBezTo>
                    <a:pt x="5788" y="9467"/>
                    <a:pt x="5401" y="9728"/>
                    <a:pt x="5014" y="9728"/>
                  </a:cubicBezTo>
                  <a:cubicBezTo>
                    <a:pt x="4627" y="9728"/>
                    <a:pt x="4240" y="9467"/>
                    <a:pt x="4240" y="8943"/>
                  </a:cubicBezTo>
                  <a:lnTo>
                    <a:pt x="4240" y="8895"/>
                  </a:lnTo>
                  <a:cubicBezTo>
                    <a:pt x="4430" y="8847"/>
                    <a:pt x="4621" y="8752"/>
                    <a:pt x="4811" y="8681"/>
                  </a:cubicBezTo>
                  <a:lnTo>
                    <a:pt x="4811" y="9014"/>
                  </a:lnTo>
                  <a:cubicBezTo>
                    <a:pt x="4823" y="9133"/>
                    <a:pt x="4912" y="9193"/>
                    <a:pt x="5002" y="9193"/>
                  </a:cubicBezTo>
                  <a:cubicBezTo>
                    <a:pt x="5091" y="9193"/>
                    <a:pt x="5180" y="9133"/>
                    <a:pt x="5192" y="9014"/>
                  </a:cubicBezTo>
                  <a:lnTo>
                    <a:pt x="5192" y="8681"/>
                  </a:lnTo>
                  <a:close/>
                  <a:moveTo>
                    <a:pt x="2621" y="1"/>
                  </a:moveTo>
                  <a:cubicBezTo>
                    <a:pt x="2364" y="1"/>
                    <a:pt x="2108" y="80"/>
                    <a:pt x="1882" y="227"/>
                  </a:cubicBezTo>
                  <a:cubicBezTo>
                    <a:pt x="1477" y="512"/>
                    <a:pt x="1120" y="870"/>
                    <a:pt x="834" y="1274"/>
                  </a:cubicBezTo>
                  <a:lnTo>
                    <a:pt x="548" y="1608"/>
                  </a:lnTo>
                  <a:cubicBezTo>
                    <a:pt x="167" y="2036"/>
                    <a:pt x="1" y="2632"/>
                    <a:pt x="120" y="3203"/>
                  </a:cubicBezTo>
                  <a:cubicBezTo>
                    <a:pt x="263" y="3870"/>
                    <a:pt x="667" y="4418"/>
                    <a:pt x="1239" y="4775"/>
                  </a:cubicBezTo>
                  <a:cubicBezTo>
                    <a:pt x="1168" y="5228"/>
                    <a:pt x="1144" y="5704"/>
                    <a:pt x="1144" y="6180"/>
                  </a:cubicBezTo>
                  <a:cubicBezTo>
                    <a:pt x="763" y="6942"/>
                    <a:pt x="906" y="7895"/>
                    <a:pt x="1525" y="8514"/>
                  </a:cubicBezTo>
                  <a:cubicBezTo>
                    <a:pt x="1906" y="8871"/>
                    <a:pt x="2406" y="9085"/>
                    <a:pt x="2954" y="9109"/>
                  </a:cubicBezTo>
                  <a:lnTo>
                    <a:pt x="3049" y="9109"/>
                  </a:lnTo>
                  <a:cubicBezTo>
                    <a:pt x="3335" y="9109"/>
                    <a:pt x="3597" y="9062"/>
                    <a:pt x="3835" y="9014"/>
                  </a:cubicBezTo>
                  <a:cubicBezTo>
                    <a:pt x="3870" y="9740"/>
                    <a:pt x="4436" y="10104"/>
                    <a:pt x="5002" y="10104"/>
                  </a:cubicBezTo>
                  <a:cubicBezTo>
                    <a:pt x="5567" y="10104"/>
                    <a:pt x="6133" y="9740"/>
                    <a:pt x="6169" y="9014"/>
                  </a:cubicBezTo>
                  <a:cubicBezTo>
                    <a:pt x="6431" y="9062"/>
                    <a:pt x="6692" y="9109"/>
                    <a:pt x="6954" y="9109"/>
                  </a:cubicBezTo>
                  <a:lnTo>
                    <a:pt x="7050" y="9109"/>
                  </a:lnTo>
                  <a:cubicBezTo>
                    <a:pt x="7597" y="9085"/>
                    <a:pt x="8098" y="8871"/>
                    <a:pt x="8479" y="8514"/>
                  </a:cubicBezTo>
                  <a:cubicBezTo>
                    <a:pt x="9098" y="7895"/>
                    <a:pt x="9241" y="6942"/>
                    <a:pt x="8860" y="6180"/>
                  </a:cubicBezTo>
                  <a:cubicBezTo>
                    <a:pt x="8860" y="5704"/>
                    <a:pt x="8836" y="5228"/>
                    <a:pt x="8764" y="4775"/>
                  </a:cubicBezTo>
                  <a:cubicBezTo>
                    <a:pt x="9336" y="4418"/>
                    <a:pt x="9741" y="3870"/>
                    <a:pt x="9907" y="3203"/>
                  </a:cubicBezTo>
                  <a:cubicBezTo>
                    <a:pt x="10003" y="2632"/>
                    <a:pt x="9836" y="2036"/>
                    <a:pt x="9455" y="1608"/>
                  </a:cubicBezTo>
                  <a:lnTo>
                    <a:pt x="9193" y="1274"/>
                  </a:lnTo>
                  <a:cubicBezTo>
                    <a:pt x="8883" y="870"/>
                    <a:pt x="8526" y="512"/>
                    <a:pt x="8121" y="227"/>
                  </a:cubicBezTo>
                  <a:cubicBezTo>
                    <a:pt x="7899" y="82"/>
                    <a:pt x="7647" y="10"/>
                    <a:pt x="7395" y="10"/>
                  </a:cubicBezTo>
                  <a:cubicBezTo>
                    <a:pt x="7188" y="10"/>
                    <a:pt x="6981" y="59"/>
                    <a:pt x="6788" y="155"/>
                  </a:cubicBezTo>
                  <a:cubicBezTo>
                    <a:pt x="6692" y="203"/>
                    <a:pt x="6597" y="274"/>
                    <a:pt x="6502" y="346"/>
                  </a:cubicBezTo>
                  <a:cubicBezTo>
                    <a:pt x="6066" y="127"/>
                    <a:pt x="5609" y="9"/>
                    <a:pt x="5133" y="9"/>
                  </a:cubicBezTo>
                  <a:cubicBezTo>
                    <a:pt x="5089" y="9"/>
                    <a:pt x="5046" y="10"/>
                    <a:pt x="5002" y="12"/>
                  </a:cubicBezTo>
                  <a:cubicBezTo>
                    <a:pt x="4811" y="12"/>
                    <a:pt x="4644" y="12"/>
                    <a:pt x="4454" y="36"/>
                  </a:cubicBezTo>
                  <a:lnTo>
                    <a:pt x="4430" y="36"/>
                  </a:lnTo>
                  <a:cubicBezTo>
                    <a:pt x="4097" y="84"/>
                    <a:pt x="3787" y="203"/>
                    <a:pt x="3501" y="346"/>
                  </a:cubicBezTo>
                  <a:cubicBezTo>
                    <a:pt x="3430" y="274"/>
                    <a:pt x="3311" y="203"/>
                    <a:pt x="3216" y="155"/>
                  </a:cubicBezTo>
                  <a:cubicBezTo>
                    <a:pt x="3027" y="50"/>
                    <a:pt x="2824" y="1"/>
                    <a:pt x="26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711;p81">
              <a:extLst>
                <a:ext uri="{FF2B5EF4-FFF2-40B4-BE49-F238E27FC236}">
                  <a16:creationId xmlns:a16="http://schemas.microsoft.com/office/drawing/2014/main" id="{C2ED7AA5-B283-41FC-56D0-46CE3F27CBC9}"/>
                </a:ext>
              </a:extLst>
            </p:cNvPr>
            <p:cNvSpPr/>
            <p:nvPr/>
          </p:nvSpPr>
          <p:spPr>
            <a:xfrm>
              <a:off x="903242" y="2157027"/>
              <a:ext cx="21539" cy="19067"/>
            </a:xfrm>
            <a:custGeom>
              <a:avLst/>
              <a:gdLst/>
              <a:ahLst/>
              <a:cxnLst/>
              <a:rect l="l" t="t" r="r" b="b"/>
              <a:pathLst>
                <a:path w="453" h="401" extrusionOk="0">
                  <a:moveTo>
                    <a:pt x="254" y="1"/>
                  </a:moveTo>
                  <a:cubicBezTo>
                    <a:pt x="179" y="1"/>
                    <a:pt x="106" y="45"/>
                    <a:pt x="71" y="115"/>
                  </a:cubicBezTo>
                  <a:cubicBezTo>
                    <a:pt x="0" y="210"/>
                    <a:pt x="48" y="329"/>
                    <a:pt x="143" y="377"/>
                  </a:cubicBezTo>
                  <a:cubicBezTo>
                    <a:pt x="167" y="401"/>
                    <a:pt x="214" y="401"/>
                    <a:pt x="238" y="401"/>
                  </a:cubicBezTo>
                  <a:cubicBezTo>
                    <a:pt x="310" y="401"/>
                    <a:pt x="381" y="353"/>
                    <a:pt x="405" y="305"/>
                  </a:cubicBezTo>
                  <a:cubicBezTo>
                    <a:pt x="452" y="210"/>
                    <a:pt x="429" y="91"/>
                    <a:pt x="333" y="20"/>
                  </a:cubicBezTo>
                  <a:cubicBezTo>
                    <a:pt x="308" y="7"/>
                    <a:pt x="281" y="1"/>
                    <a:pt x="2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712;p81">
              <a:extLst>
                <a:ext uri="{FF2B5EF4-FFF2-40B4-BE49-F238E27FC236}">
                  <a16:creationId xmlns:a16="http://schemas.microsoft.com/office/drawing/2014/main" id="{69EEA5E5-7D99-3825-FEA8-C049E04F328C}"/>
                </a:ext>
              </a:extLst>
            </p:cNvPr>
            <p:cNvSpPr/>
            <p:nvPr/>
          </p:nvSpPr>
          <p:spPr>
            <a:xfrm>
              <a:off x="898772" y="2354777"/>
              <a:ext cx="20350" cy="14074"/>
            </a:xfrm>
            <a:custGeom>
              <a:avLst/>
              <a:gdLst/>
              <a:ahLst/>
              <a:cxnLst/>
              <a:rect l="l" t="t" r="r" b="b"/>
              <a:pathLst>
                <a:path w="428" h="296" extrusionOk="0">
                  <a:moveTo>
                    <a:pt x="267" y="1"/>
                  </a:moveTo>
                  <a:cubicBezTo>
                    <a:pt x="257" y="1"/>
                    <a:pt x="247" y="2"/>
                    <a:pt x="237" y="4"/>
                  </a:cubicBezTo>
                  <a:cubicBezTo>
                    <a:pt x="0" y="4"/>
                    <a:pt x="236" y="296"/>
                    <a:pt x="361" y="296"/>
                  </a:cubicBezTo>
                  <a:cubicBezTo>
                    <a:pt x="399" y="296"/>
                    <a:pt x="427" y="268"/>
                    <a:pt x="427" y="195"/>
                  </a:cubicBezTo>
                  <a:cubicBezTo>
                    <a:pt x="427" y="88"/>
                    <a:pt x="351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713;p81">
              <a:extLst>
                <a:ext uri="{FF2B5EF4-FFF2-40B4-BE49-F238E27FC236}">
                  <a16:creationId xmlns:a16="http://schemas.microsoft.com/office/drawing/2014/main" id="{629C6D9D-D48C-9C0F-1499-189AC8540BAB}"/>
                </a:ext>
              </a:extLst>
            </p:cNvPr>
            <p:cNvSpPr/>
            <p:nvPr/>
          </p:nvSpPr>
          <p:spPr>
            <a:xfrm>
              <a:off x="877186" y="2405891"/>
              <a:ext cx="22680" cy="19590"/>
            </a:xfrm>
            <a:custGeom>
              <a:avLst/>
              <a:gdLst/>
              <a:ahLst/>
              <a:cxnLst/>
              <a:rect l="l" t="t" r="r" b="b"/>
              <a:pathLst>
                <a:path w="477" h="412" extrusionOk="0">
                  <a:moveTo>
                    <a:pt x="262" y="1"/>
                  </a:moveTo>
                  <a:cubicBezTo>
                    <a:pt x="96" y="1"/>
                    <a:pt x="0" y="215"/>
                    <a:pt x="119" y="358"/>
                  </a:cubicBezTo>
                  <a:cubicBezTo>
                    <a:pt x="156" y="395"/>
                    <a:pt x="202" y="411"/>
                    <a:pt x="249" y="411"/>
                  </a:cubicBezTo>
                  <a:cubicBezTo>
                    <a:pt x="353" y="411"/>
                    <a:pt x="460" y="330"/>
                    <a:pt x="477" y="215"/>
                  </a:cubicBezTo>
                  <a:cubicBezTo>
                    <a:pt x="477" y="96"/>
                    <a:pt x="381" y="1"/>
                    <a:pt x="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714;p81">
              <a:extLst>
                <a:ext uri="{FF2B5EF4-FFF2-40B4-BE49-F238E27FC236}">
                  <a16:creationId xmlns:a16="http://schemas.microsoft.com/office/drawing/2014/main" id="{92F7B4EA-04EA-DFB5-DCFA-7BA426C471FF}"/>
                </a:ext>
              </a:extLst>
            </p:cNvPr>
            <p:cNvSpPr/>
            <p:nvPr/>
          </p:nvSpPr>
          <p:spPr>
            <a:xfrm>
              <a:off x="932674" y="2393433"/>
              <a:ext cx="22680" cy="18448"/>
            </a:xfrm>
            <a:custGeom>
              <a:avLst/>
              <a:gdLst/>
              <a:ahLst/>
              <a:cxnLst/>
              <a:rect l="l" t="t" r="r" b="b"/>
              <a:pathLst>
                <a:path w="477" h="388" extrusionOk="0">
                  <a:moveTo>
                    <a:pt x="286" y="1"/>
                  </a:moveTo>
                  <a:cubicBezTo>
                    <a:pt x="95" y="1"/>
                    <a:pt x="0" y="215"/>
                    <a:pt x="143" y="334"/>
                  </a:cubicBezTo>
                  <a:cubicBezTo>
                    <a:pt x="180" y="371"/>
                    <a:pt x="226" y="388"/>
                    <a:pt x="272" y="388"/>
                  </a:cubicBezTo>
                  <a:cubicBezTo>
                    <a:pt x="374" y="388"/>
                    <a:pt x="476" y="306"/>
                    <a:pt x="476" y="191"/>
                  </a:cubicBezTo>
                  <a:cubicBezTo>
                    <a:pt x="476" y="96"/>
                    <a:pt x="381" y="1"/>
                    <a:pt x="2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715;p81">
              <a:extLst>
                <a:ext uri="{FF2B5EF4-FFF2-40B4-BE49-F238E27FC236}">
                  <a16:creationId xmlns:a16="http://schemas.microsoft.com/office/drawing/2014/main" id="{F0F5B20C-E327-1D5F-27DA-78520FFCEF66}"/>
                </a:ext>
              </a:extLst>
            </p:cNvPr>
            <p:cNvSpPr/>
            <p:nvPr/>
          </p:nvSpPr>
          <p:spPr>
            <a:xfrm>
              <a:off x="1108172" y="2354920"/>
              <a:ext cx="24962" cy="18211"/>
            </a:xfrm>
            <a:custGeom>
              <a:avLst/>
              <a:gdLst/>
              <a:ahLst/>
              <a:cxnLst/>
              <a:rect l="l" t="t" r="r" b="b"/>
              <a:pathLst>
                <a:path w="525" h="383" extrusionOk="0">
                  <a:moveTo>
                    <a:pt x="241" y="0"/>
                  </a:moveTo>
                  <a:cubicBezTo>
                    <a:pt x="1" y="0"/>
                    <a:pt x="8" y="382"/>
                    <a:pt x="262" y="382"/>
                  </a:cubicBezTo>
                  <a:cubicBezTo>
                    <a:pt x="524" y="382"/>
                    <a:pt x="524" y="1"/>
                    <a:pt x="262" y="1"/>
                  </a:cubicBezTo>
                  <a:cubicBezTo>
                    <a:pt x="255" y="1"/>
                    <a:pt x="248" y="0"/>
                    <a:pt x="2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716;p81">
              <a:extLst>
                <a:ext uri="{FF2B5EF4-FFF2-40B4-BE49-F238E27FC236}">
                  <a16:creationId xmlns:a16="http://schemas.microsoft.com/office/drawing/2014/main" id="{EF1029F3-2960-D1A7-2F4C-A8AB6EDDADCE}"/>
                </a:ext>
              </a:extLst>
            </p:cNvPr>
            <p:cNvSpPr/>
            <p:nvPr/>
          </p:nvSpPr>
          <p:spPr>
            <a:xfrm>
              <a:off x="1127428" y="2405891"/>
              <a:ext cx="22680" cy="19590"/>
            </a:xfrm>
            <a:custGeom>
              <a:avLst/>
              <a:gdLst/>
              <a:ahLst/>
              <a:cxnLst/>
              <a:rect l="l" t="t" r="r" b="b"/>
              <a:pathLst>
                <a:path w="477" h="412" extrusionOk="0">
                  <a:moveTo>
                    <a:pt x="286" y="1"/>
                  </a:moveTo>
                  <a:cubicBezTo>
                    <a:pt x="96" y="1"/>
                    <a:pt x="0" y="215"/>
                    <a:pt x="143" y="358"/>
                  </a:cubicBezTo>
                  <a:cubicBezTo>
                    <a:pt x="180" y="395"/>
                    <a:pt x="226" y="411"/>
                    <a:pt x="272" y="411"/>
                  </a:cubicBezTo>
                  <a:cubicBezTo>
                    <a:pt x="374" y="411"/>
                    <a:pt x="477" y="330"/>
                    <a:pt x="477" y="215"/>
                  </a:cubicBezTo>
                  <a:cubicBezTo>
                    <a:pt x="477" y="96"/>
                    <a:pt x="381" y="1"/>
                    <a:pt x="2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717;p81">
              <a:extLst>
                <a:ext uri="{FF2B5EF4-FFF2-40B4-BE49-F238E27FC236}">
                  <a16:creationId xmlns:a16="http://schemas.microsoft.com/office/drawing/2014/main" id="{F757E71C-9A48-8BEC-2793-ADF365F061C7}"/>
                </a:ext>
              </a:extLst>
            </p:cNvPr>
            <p:cNvSpPr/>
            <p:nvPr/>
          </p:nvSpPr>
          <p:spPr>
            <a:xfrm>
              <a:off x="1073082" y="2393433"/>
              <a:ext cx="21539" cy="18448"/>
            </a:xfrm>
            <a:custGeom>
              <a:avLst/>
              <a:gdLst/>
              <a:ahLst/>
              <a:cxnLst/>
              <a:rect l="l" t="t" r="r" b="b"/>
              <a:pathLst>
                <a:path w="453" h="388" extrusionOk="0">
                  <a:moveTo>
                    <a:pt x="262" y="1"/>
                  </a:moveTo>
                  <a:cubicBezTo>
                    <a:pt x="95" y="1"/>
                    <a:pt x="0" y="215"/>
                    <a:pt x="119" y="334"/>
                  </a:cubicBezTo>
                  <a:cubicBezTo>
                    <a:pt x="156" y="371"/>
                    <a:pt x="202" y="388"/>
                    <a:pt x="248" y="388"/>
                  </a:cubicBezTo>
                  <a:cubicBezTo>
                    <a:pt x="351" y="388"/>
                    <a:pt x="453" y="306"/>
                    <a:pt x="453" y="191"/>
                  </a:cubicBezTo>
                  <a:cubicBezTo>
                    <a:pt x="453" y="96"/>
                    <a:pt x="381" y="1"/>
                    <a:pt x="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" name="Google Shape;1738;p81">
            <a:extLst>
              <a:ext uri="{FF2B5EF4-FFF2-40B4-BE49-F238E27FC236}">
                <a16:creationId xmlns:a16="http://schemas.microsoft.com/office/drawing/2014/main" id="{5CF433DC-7560-3FDE-7344-2F3C4A71029A}"/>
              </a:ext>
            </a:extLst>
          </p:cNvPr>
          <p:cNvGrpSpPr/>
          <p:nvPr/>
        </p:nvGrpSpPr>
        <p:grpSpPr>
          <a:xfrm>
            <a:off x="1501259" y="3269529"/>
            <a:ext cx="492307" cy="566559"/>
            <a:chOff x="-248359" y="4490516"/>
            <a:chExt cx="376006" cy="480135"/>
          </a:xfrm>
        </p:grpSpPr>
        <p:sp>
          <p:nvSpPr>
            <p:cNvPr id="46" name="Google Shape;1739;p81">
              <a:extLst>
                <a:ext uri="{FF2B5EF4-FFF2-40B4-BE49-F238E27FC236}">
                  <a16:creationId xmlns:a16="http://schemas.microsoft.com/office/drawing/2014/main" id="{729663A3-04A5-8B17-8734-91098E3F3D2D}"/>
                </a:ext>
              </a:extLst>
            </p:cNvPr>
            <p:cNvSpPr/>
            <p:nvPr/>
          </p:nvSpPr>
          <p:spPr>
            <a:xfrm>
              <a:off x="-248359" y="4490516"/>
              <a:ext cx="376006" cy="480135"/>
            </a:xfrm>
            <a:custGeom>
              <a:avLst/>
              <a:gdLst/>
              <a:ahLst/>
              <a:cxnLst/>
              <a:rect l="l" t="t" r="r" b="b"/>
              <a:pathLst>
                <a:path w="7908" h="10098" extrusionOk="0">
                  <a:moveTo>
                    <a:pt x="5549" y="381"/>
                  </a:moveTo>
                  <a:cubicBezTo>
                    <a:pt x="5669" y="381"/>
                    <a:pt x="5764" y="476"/>
                    <a:pt x="5764" y="595"/>
                  </a:cubicBezTo>
                  <a:lnTo>
                    <a:pt x="5764" y="905"/>
                  </a:lnTo>
                  <a:cubicBezTo>
                    <a:pt x="5764" y="1000"/>
                    <a:pt x="5669" y="1096"/>
                    <a:pt x="5549" y="1096"/>
                  </a:cubicBezTo>
                  <a:lnTo>
                    <a:pt x="2358" y="1096"/>
                  </a:lnTo>
                  <a:cubicBezTo>
                    <a:pt x="2239" y="1096"/>
                    <a:pt x="2144" y="1000"/>
                    <a:pt x="2144" y="905"/>
                  </a:cubicBezTo>
                  <a:lnTo>
                    <a:pt x="2144" y="595"/>
                  </a:lnTo>
                  <a:cubicBezTo>
                    <a:pt x="2144" y="476"/>
                    <a:pt x="2239" y="381"/>
                    <a:pt x="2358" y="381"/>
                  </a:cubicBezTo>
                  <a:close/>
                  <a:moveTo>
                    <a:pt x="7121" y="786"/>
                  </a:moveTo>
                  <a:cubicBezTo>
                    <a:pt x="7336" y="786"/>
                    <a:pt x="7502" y="953"/>
                    <a:pt x="7502" y="1167"/>
                  </a:cubicBezTo>
                  <a:lnTo>
                    <a:pt x="7502" y="9312"/>
                  </a:lnTo>
                  <a:cubicBezTo>
                    <a:pt x="7502" y="9526"/>
                    <a:pt x="7336" y="9693"/>
                    <a:pt x="7121" y="9693"/>
                  </a:cubicBezTo>
                  <a:lnTo>
                    <a:pt x="787" y="9693"/>
                  </a:lnTo>
                  <a:cubicBezTo>
                    <a:pt x="572" y="9693"/>
                    <a:pt x="406" y="9526"/>
                    <a:pt x="406" y="9312"/>
                  </a:cubicBezTo>
                  <a:lnTo>
                    <a:pt x="406" y="1167"/>
                  </a:lnTo>
                  <a:cubicBezTo>
                    <a:pt x="406" y="953"/>
                    <a:pt x="572" y="786"/>
                    <a:pt x="787" y="786"/>
                  </a:cubicBezTo>
                  <a:lnTo>
                    <a:pt x="1763" y="786"/>
                  </a:lnTo>
                  <a:lnTo>
                    <a:pt x="1763" y="905"/>
                  </a:lnTo>
                  <a:cubicBezTo>
                    <a:pt x="1763" y="1238"/>
                    <a:pt x="2025" y="1500"/>
                    <a:pt x="2358" y="1500"/>
                  </a:cubicBezTo>
                  <a:lnTo>
                    <a:pt x="5573" y="1500"/>
                  </a:lnTo>
                  <a:cubicBezTo>
                    <a:pt x="5883" y="1500"/>
                    <a:pt x="6169" y="1238"/>
                    <a:pt x="6169" y="905"/>
                  </a:cubicBezTo>
                  <a:lnTo>
                    <a:pt x="6169" y="786"/>
                  </a:lnTo>
                  <a:close/>
                  <a:moveTo>
                    <a:pt x="2358" y="0"/>
                  </a:moveTo>
                  <a:cubicBezTo>
                    <a:pt x="2096" y="0"/>
                    <a:pt x="1882" y="143"/>
                    <a:pt x="1787" y="381"/>
                  </a:cubicBezTo>
                  <a:lnTo>
                    <a:pt x="787" y="381"/>
                  </a:lnTo>
                  <a:cubicBezTo>
                    <a:pt x="358" y="381"/>
                    <a:pt x="1" y="738"/>
                    <a:pt x="1" y="1167"/>
                  </a:cubicBezTo>
                  <a:lnTo>
                    <a:pt x="1" y="9312"/>
                  </a:lnTo>
                  <a:cubicBezTo>
                    <a:pt x="1" y="9740"/>
                    <a:pt x="358" y="10097"/>
                    <a:pt x="787" y="10097"/>
                  </a:cubicBezTo>
                  <a:lnTo>
                    <a:pt x="7121" y="10097"/>
                  </a:lnTo>
                  <a:cubicBezTo>
                    <a:pt x="7550" y="10097"/>
                    <a:pt x="7907" y="9740"/>
                    <a:pt x="7907" y="9312"/>
                  </a:cubicBezTo>
                  <a:lnTo>
                    <a:pt x="7907" y="1167"/>
                  </a:lnTo>
                  <a:cubicBezTo>
                    <a:pt x="7907" y="738"/>
                    <a:pt x="7550" y="381"/>
                    <a:pt x="7121" y="381"/>
                  </a:cubicBezTo>
                  <a:lnTo>
                    <a:pt x="6121" y="381"/>
                  </a:lnTo>
                  <a:cubicBezTo>
                    <a:pt x="6026" y="143"/>
                    <a:pt x="5811" y="0"/>
                    <a:pt x="55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740;p81">
              <a:extLst>
                <a:ext uri="{FF2B5EF4-FFF2-40B4-BE49-F238E27FC236}">
                  <a16:creationId xmlns:a16="http://schemas.microsoft.com/office/drawing/2014/main" id="{8005DF6C-6303-736D-F93D-E4D373DE95A7}"/>
                </a:ext>
              </a:extLst>
            </p:cNvPr>
            <p:cNvSpPr/>
            <p:nvPr/>
          </p:nvSpPr>
          <p:spPr>
            <a:xfrm>
              <a:off x="-178369" y="4863859"/>
              <a:ext cx="64807" cy="49021"/>
            </a:xfrm>
            <a:custGeom>
              <a:avLst/>
              <a:gdLst/>
              <a:ahLst/>
              <a:cxnLst/>
              <a:rect l="l" t="t" r="r" b="b"/>
              <a:pathLst>
                <a:path w="1363" h="1031" extrusionOk="0">
                  <a:moveTo>
                    <a:pt x="1139" y="1"/>
                  </a:moveTo>
                  <a:cubicBezTo>
                    <a:pt x="1089" y="1"/>
                    <a:pt x="1041" y="19"/>
                    <a:pt x="1005" y="54"/>
                  </a:cubicBezTo>
                  <a:lnTo>
                    <a:pt x="505" y="555"/>
                  </a:lnTo>
                  <a:lnTo>
                    <a:pt x="434" y="459"/>
                  </a:lnTo>
                  <a:cubicBezTo>
                    <a:pt x="391" y="422"/>
                    <a:pt x="344" y="406"/>
                    <a:pt x="298" y="406"/>
                  </a:cubicBezTo>
                  <a:cubicBezTo>
                    <a:pt x="139" y="406"/>
                    <a:pt x="0" y="597"/>
                    <a:pt x="148" y="745"/>
                  </a:cubicBezTo>
                  <a:lnTo>
                    <a:pt x="386" y="983"/>
                  </a:lnTo>
                  <a:cubicBezTo>
                    <a:pt x="410" y="1031"/>
                    <a:pt x="458" y="1031"/>
                    <a:pt x="529" y="1031"/>
                  </a:cubicBezTo>
                  <a:cubicBezTo>
                    <a:pt x="577" y="1031"/>
                    <a:pt x="624" y="1007"/>
                    <a:pt x="648" y="983"/>
                  </a:cubicBezTo>
                  <a:lnTo>
                    <a:pt x="1291" y="340"/>
                  </a:lnTo>
                  <a:cubicBezTo>
                    <a:pt x="1363" y="269"/>
                    <a:pt x="1363" y="150"/>
                    <a:pt x="1291" y="54"/>
                  </a:cubicBezTo>
                  <a:cubicBezTo>
                    <a:pt x="1244" y="19"/>
                    <a:pt x="1190" y="1"/>
                    <a:pt x="11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741;p81">
              <a:extLst>
                <a:ext uri="{FF2B5EF4-FFF2-40B4-BE49-F238E27FC236}">
                  <a16:creationId xmlns:a16="http://schemas.microsoft.com/office/drawing/2014/main" id="{9101DD30-0ED2-86F0-0BD6-EB0FBF777B74}"/>
                </a:ext>
              </a:extLst>
            </p:cNvPr>
            <p:cNvSpPr/>
            <p:nvPr/>
          </p:nvSpPr>
          <p:spPr>
            <a:xfrm>
              <a:off x="-146464" y="4575721"/>
              <a:ext cx="169935" cy="137888"/>
            </a:xfrm>
            <a:custGeom>
              <a:avLst/>
              <a:gdLst/>
              <a:ahLst/>
              <a:cxnLst/>
              <a:rect l="l" t="t" r="r" b="b"/>
              <a:pathLst>
                <a:path w="3574" h="2900" extrusionOk="0">
                  <a:moveTo>
                    <a:pt x="2763" y="542"/>
                  </a:moveTo>
                  <a:cubicBezTo>
                    <a:pt x="2765" y="542"/>
                    <a:pt x="2767" y="542"/>
                    <a:pt x="2769" y="542"/>
                  </a:cubicBezTo>
                  <a:lnTo>
                    <a:pt x="2769" y="542"/>
                  </a:lnTo>
                  <a:cubicBezTo>
                    <a:pt x="2775" y="542"/>
                    <a:pt x="2781" y="542"/>
                    <a:pt x="2787" y="542"/>
                  </a:cubicBezTo>
                  <a:close/>
                  <a:moveTo>
                    <a:pt x="1811" y="351"/>
                  </a:moveTo>
                  <a:cubicBezTo>
                    <a:pt x="2049" y="423"/>
                    <a:pt x="2049" y="780"/>
                    <a:pt x="1811" y="851"/>
                  </a:cubicBezTo>
                  <a:cubicBezTo>
                    <a:pt x="1525" y="780"/>
                    <a:pt x="1525" y="399"/>
                    <a:pt x="1811" y="351"/>
                  </a:cubicBezTo>
                  <a:close/>
                  <a:moveTo>
                    <a:pt x="1406" y="1066"/>
                  </a:moveTo>
                  <a:lnTo>
                    <a:pt x="1477" y="1137"/>
                  </a:lnTo>
                  <a:lnTo>
                    <a:pt x="1406" y="1161"/>
                  </a:lnTo>
                  <a:cubicBezTo>
                    <a:pt x="1406" y="1113"/>
                    <a:pt x="1406" y="1090"/>
                    <a:pt x="1406" y="1066"/>
                  </a:cubicBezTo>
                  <a:close/>
                  <a:moveTo>
                    <a:pt x="2216" y="1066"/>
                  </a:moveTo>
                  <a:cubicBezTo>
                    <a:pt x="2216" y="1090"/>
                    <a:pt x="2216" y="1137"/>
                    <a:pt x="2216" y="1161"/>
                  </a:cubicBezTo>
                  <a:lnTo>
                    <a:pt x="2144" y="1137"/>
                  </a:lnTo>
                  <a:lnTo>
                    <a:pt x="2216" y="1066"/>
                  </a:lnTo>
                  <a:close/>
                  <a:moveTo>
                    <a:pt x="2713" y="934"/>
                  </a:moveTo>
                  <a:cubicBezTo>
                    <a:pt x="2845" y="934"/>
                    <a:pt x="2978" y="1029"/>
                    <a:pt x="2978" y="1185"/>
                  </a:cubicBezTo>
                  <a:cubicBezTo>
                    <a:pt x="3002" y="1304"/>
                    <a:pt x="2906" y="1399"/>
                    <a:pt x="2787" y="1423"/>
                  </a:cubicBezTo>
                  <a:cubicBezTo>
                    <a:pt x="2762" y="1431"/>
                    <a:pt x="2737" y="1434"/>
                    <a:pt x="2713" y="1434"/>
                  </a:cubicBezTo>
                  <a:cubicBezTo>
                    <a:pt x="2517" y="1434"/>
                    <a:pt x="2398" y="1188"/>
                    <a:pt x="2525" y="1018"/>
                  </a:cubicBezTo>
                  <a:cubicBezTo>
                    <a:pt x="2575" y="961"/>
                    <a:pt x="2644" y="934"/>
                    <a:pt x="2713" y="934"/>
                  </a:cubicBezTo>
                  <a:close/>
                  <a:moveTo>
                    <a:pt x="774" y="941"/>
                  </a:moveTo>
                  <a:cubicBezTo>
                    <a:pt x="901" y="941"/>
                    <a:pt x="1025" y="1034"/>
                    <a:pt x="1025" y="1185"/>
                  </a:cubicBezTo>
                  <a:cubicBezTo>
                    <a:pt x="1025" y="1304"/>
                    <a:pt x="954" y="1423"/>
                    <a:pt x="834" y="1423"/>
                  </a:cubicBezTo>
                  <a:lnTo>
                    <a:pt x="834" y="1447"/>
                  </a:lnTo>
                  <a:cubicBezTo>
                    <a:pt x="817" y="1450"/>
                    <a:pt x="799" y="1452"/>
                    <a:pt x="782" y="1452"/>
                  </a:cubicBezTo>
                  <a:cubicBezTo>
                    <a:pt x="573" y="1452"/>
                    <a:pt x="440" y="1196"/>
                    <a:pt x="573" y="1042"/>
                  </a:cubicBezTo>
                  <a:cubicBezTo>
                    <a:pt x="625" y="972"/>
                    <a:pt x="700" y="941"/>
                    <a:pt x="774" y="941"/>
                  </a:cubicBezTo>
                  <a:close/>
                  <a:moveTo>
                    <a:pt x="1740" y="1449"/>
                  </a:moveTo>
                  <a:cubicBezTo>
                    <a:pt x="2019" y="1449"/>
                    <a:pt x="2287" y="1665"/>
                    <a:pt x="2287" y="1995"/>
                  </a:cubicBezTo>
                  <a:cubicBezTo>
                    <a:pt x="2311" y="2280"/>
                    <a:pt x="2073" y="2518"/>
                    <a:pt x="1811" y="2542"/>
                  </a:cubicBezTo>
                  <a:cubicBezTo>
                    <a:pt x="1792" y="2544"/>
                    <a:pt x="1773" y="2545"/>
                    <a:pt x="1755" y="2545"/>
                  </a:cubicBezTo>
                  <a:cubicBezTo>
                    <a:pt x="1288" y="2545"/>
                    <a:pt x="1014" y="1981"/>
                    <a:pt x="1335" y="1637"/>
                  </a:cubicBezTo>
                  <a:cubicBezTo>
                    <a:pt x="1448" y="1507"/>
                    <a:pt x="1595" y="1449"/>
                    <a:pt x="1740" y="1449"/>
                  </a:cubicBezTo>
                  <a:close/>
                  <a:moveTo>
                    <a:pt x="1787" y="0"/>
                  </a:moveTo>
                  <a:cubicBezTo>
                    <a:pt x="1489" y="0"/>
                    <a:pt x="1192" y="197"/>
                    <a:pt x="1192" y="590"/>
                  </a:cubicBezTo>
                  <a:cubicBezTo>
                    <a:pt x="1192" y="637"/>
                    <a:pt x="1192" y="685"/>
                    <a:pt x="1192" y="709"/>
                  </a:cubicBezTo>
                  <a:cubicBezTo>
                    <a:pt x="1096" y="613"/>
                    <a:pt x="954" y="542"/>
                    <a:pt x="787" y="542"/>
                  </a:cubicBezTo>
                  <a:cubicBezTo>
                    <a:pt x="1" y="590"/>
                    <a:pt x="1" y="1780"/>
                    <a:pt x="787" y="1828"/>
                  </a:cubicBezTo>
                  <a:cubicBezTo>
                    <a:pt x="834" y="1828"/>
                    <a:pt x="858" y="1828"/>
                    <a:pt x="906" y="1804"/>
                  </a:cubicBezTo>
                  <a:lnTo>
                    <a:pt x="906" y="1804"/>
                  </a:lnTo>
                  <a:cubicBezTo>
                    <a:pt x="787" y="2376"/>
                    <a:pt x="1192" y="2900"/>
                    <a:pt x="1787" y="2900"/>
                  </a:cubicBezTo>
                  <a:cubicBezTo>
                    <a:pt x="2359" y="2900"/>
                    <a:pt x="2763" y="2376"/>
                    <a:pt x="2644" y="1804"/>
                  </a:cubicBezTo>
                  <a:lnTo>
                    <a:pt x="2644" y="1804"/>
                  </a:lnTo>
                  <a:cubicBezTo>
                    <a:pt x="2692" y="1828"/>
                    <a:pt x="2716" y="1828"/>
                    <a:pt x="2763" y="1828"/>
                  </a:cubicBezTo>
                  <a:cubicBezTo>
                    <a:pt x="3571" y="1780"/>
                    <a:pt x="3573" y="595"/>
                    <a:pt x="2769" y="542"/>
                  </a:cubicBezTo>
                  <a:lnTo>
                    <a:pt x="2769" y="542"/>
                  </a:lnTo>
                  <a:cubicBezTo>
                    <a:pt x="2633" y="548"/>
                    <a:pt x="2497" y="617"/>
                    <a:pt x="2382" y="709"/>
                  </a:cubicBezTo>
                  <a:cubicBezTo>
                    <a:pt x="2382" y="685"/>
                    <a:pt x="2382" y="637"/>
                    <a:pt x="2382" y="590"/>
                  </a:cubicBezTo>
                  <a:cubicBezTo>
                    <a:pt x="2382" y="197"/>
                    <a:pt x="2085" y="0"/>
                    <a:pt x="17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742;p81">
              <a:extLst>
                <a:ext uri="{FF2B5EF4-FFF2-40B4-BE49-F238E27FC236}">
                  <a16:creationId xmlns:a16="http://schemas.microsoft.com/office/drawing/2014/main" id="{1008273A-F298-0ABB-2B7B-B241B415CDFB}"/>
                </a:ext>
              </a:extLst>
            </p:cNvPr>
            <p:cNvSpPr/>
            <p:nvPr/>
          </p:nvSpPr>
          <p:spPr>
            <a:xfrm>
              <a:off x="-104527" y="4817690"/>
              <a:ext cx="161947" cy="18211"/>
            </a:xfrm>
            <a:custGeom>
              <a:avLst/>
              <a:gdLst/>
              <a:ahLst/>
              <a:cxnLst/>
              <a:rect l="l" t="t" r="r" b="b"/>
              <a:pathLst>
                <a:path w="3406" h="383" extrusionOk="0">
                  <a:moveTo>
                    <a:pt x="240" y="0"/>
                  </a:moveTo>
                  <a:cubicBezTo>
                    <a:pt x="0" y="0"/>
                    <a:pt x="8" y="382"/>
                    <a:pt x="262" y="382"/>
                  </a:cubicBezTo>
                  <a:lnTo>
                    <a:pt x="3144" y="382"/>
                  </a:lnTo>
                  <a:cubicBezTo>
                    <a:pt x="3406" y="382"/>
                    <a:pt x="3406" y="1"/>
                    <a:pt x="3144" y="1"/>
                  </a:cubicBezTo>
                  <a:lnTo>
                    <a:pt x="262" y="1"/>
                  </a:lnTo>
                  <a:cubicBezTo>
                    <a:pt x="255" y="1"/>
                    <a:pt x="247" y="0"/>
                    <a:pt x="2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743;p81">
              <a:extLst>
                <a:ext uri="{FF2B5EF4-FFF2-40B4-BE49-F238E27FC236}">
                  <a16:creationId xmlns:a16="http://schemas.microsoft.com/office/drawing/2014/main" id="{21A5C6B0-F519-ADDF-C9D1-E7268833C8FE}"/>
                </a:ext>
              </a:extLst>
            </p:cNvPr>
            <p:cNvSpPr/>
            <p:nvPr/>
          </p:nvSpPr>
          <p:spPr>
            <a:xfrm>
              <a:off x="-175896" y="4807562"/>
              <a:ext cx="62335" cy="49830"/>
            </a:xfrm>
            <a:custGeom>
              <a:avLst/>
              <a:gdLst/>
              <a:ahLst/>
              <a:cxnLst/>
              <a:rect l="l" t="t" r="r" b="b"/>
              <a:pathLst>
                <a:path w="1311" h="1048" extrusionOk="0">
                  <a:moveTo>
                    <a:pt x="1087" y="0"/>
                  </a:moveTo>
                  <a:cubicBezTo>
                    <a:pt x="1037" y="0"/>
                    <a:pt x="989" y="24"/>
                    <a:pt x="953" y="72"/>
                  </a:cubicBezTo>
                  <a:lnTo>
                    <a:pt x="453" y="572"/>
                  </a:lnTo>
                  <a:lnTo>
                    <a:pt x="382" y="476"/>
                  </a:lnTo>
                  <a:cubicBezTo>
                    <a:pt x="334" y="429"/>
                    <a:pt x="281" y="405"/>
                    <a:pt x="230" y="405"/>
                  </a:cubicBezTo>
                  <a:cubicBezTo>
                    <a:pt x="179" y="405"/>
                    <a:pt x="132" y="429"/>
                    <a:pt x="96" y="476"/>
                  </a:cubicBezTo>
                  <a:cubicBezTo>
                    <a:pt x="1" y="548"/>
                    <a:pt x="1" y="667"/>
                    <a:pt x="96" y="738"/>
                  </a:cubicBezTo>
                  <a:lnTo>
                    <a:pt x="334" y="977"/>
                  </a:lnTo>
                  <a:cubicBezTo>
                    <a:pt x="358" y="1024"/>
                    <a:pt x="406" y="1048"/>
                    <a:pt x="477" y="1048"/>
                  </a:cubicBezTo>
                  <a:cubicBezTo>
                    <a:pt x="525" y="1048"/>
                    <a:pt x="572" y="1024"/>
                    <a:pt x="596" y="977"/>
                  </a:cubicBezTo>
                  <a:lnTo>
                    <a:pt x="1239" y="334"/>
                  </a:lnTo>
                  <a:cubicBezTo>
                    <a:pt x="1311" y="262"/>
                    <a:pt x="1311" y="143"/>
                    <a:pt x="1239" y="72"/>
                  </a:cubicBezTo>
                  <a:cubicBezTo>
                    <a:pt x="1192" y="24"/>
                    <a:pt x="1138" y="0"/>
                    <a:pt x="10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744;p81">
              <a:extLst>
                <a:ext uri="{FF2B5EF4-FFF2-40B4-BE49-F238E27FC236}">
                  <a16:creationId xmlns:a16="http://schemas.microsoft.com/office/drawing/2014/main" id="{F3156628-E5A2-F56D-30C7-5EC617248542}"/>
                </a:ext>
              </a:extLst>
            </p:cNvPr>
            <p:cNvSpPr/>
            <p:nvPr/>
          </p:nvSpPr>
          <p:spPr>
            <a:xfrm>
              <a:off x="-178321" y="4751789"/>
              <a:ext cx="64760" cy="49021"/>
            </a:xfrm>
            <a:custGeom>
              <a:avLst/>
              <a:gdLst/>
              <a:ahLst/>
              <a:cxnLst/>
              <a:rect l="l" t="t" r="r" b="b"/>
              <a:pathLst>
                <a:path w="1362" h="1031" extrusionOk="0">
                  <a:moveTo>
                    <a:pt x="1138" y="0"/>
                  </a:moveTo>
                  <a:cubicBezTo>
                    <a:pt x="1088" y="0"/>
                    <a:pt x="1040" y="18"/>
                    <a:pt x="1004" y="54"/>
                  </a:cubicBezTo>
                  <a:lnTo>
                    <a:pt x="504" y="554"/>
                  </a:lnTo>
                  <a:lnTo>
                    <a:pt x="433" y="459"/>
                  </a:lnTo>
                  <a:cubicBezTo>
                    <a:pt x="389" y="414"/>
                    <a:pt x="339" y="396"/>
                    <a:pt x="292" y="396"/>
                  </a:cubicBezTo>
                  <a:cubicBezTo>
                    <a:pt x="135" y="396"/>
                    <a:pt x="1" y="598"/>
                    <a:pt x="147" y="744"/>
                  </a:cubicBezTo>
                  <a:lnTo>
                    <a:pt x="385" y="983"/>
                  </a:lnTo>
                  <a:cubicBezTo>
                    <a:pt x="409" y="1006"/>
                    <a:pt x="457" y="1030"/>
                    <a:pt x="528" y="1030"/>
                  </a:cubicBezTo>
                  <a:cubicBezTo>
                    <a:pt x="576" y="1030"/>
                    <a:pt x="623" y="1006"/>
                    <a:pt x="647" y="983"/>
                  </a:cubicBezTo>
                  <a:lnTo>
                    <a:pt x="1290" y="340"/>
                  </a:lnTo>
                  <a:cubicBezTo>
                    <a:pt x="1362" y="244"/>
                    <a:pt x="1362" y="125"/>
                    <a:pt x="1290" y="54"/>
                  </a:cubicBezTo>
                  <a:cubicBezTo>
                    <a:pt x="1243" y="18"/>
                    <a:pt x="1189" y="0"/>
                    <a:pt x="11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745;p81">
              <a:extLst>
                <a:ext uri="{FF2B5EF4-FFF2-40B4-BE49-F238E27FC236}">
                  <a16:creationId xmlns:a16="http://schemas.microsoft.com/office/drawing/2014/main" id="{A3CA30B3-1512-4027-1670-3756C6A31104}"/>
                </a:ext>
              </a:extLst>
            </p:cNvPr>
            <p:cNvSpPr/>
            <p:nvPr/>
          </p:nvSpPr>
          <p:spPr>
            <a:xfrm>
              <a:off x="-102007" y="4874176"/>
              <a:ext cx="83589" cy="18401"/>
            </a:xfrm>
            <a:custGeom>
              <a:avLst/>
              <a:gdLst/>
              <a:ahLst/>
              <a:cxnLst/>
              <a:rect l="l" t="t" r="r" b="b"/>
              <a:pathLst>
                <a:path w="1758" h="387" extrusionOk="0">
                  <a:moveTo>
                    <a:pt x="179" y="1"/>
                  </a:moveTo>
                  <a:cubicBezTo>
                    <a:pt x="0" y="1"/>
                    <a:pt x="5" y="386"/>
                    <a:pt x="193" y="386"/>
                  </a:cubicBezTo>
                  <a:cubicBezTo>
                    <a:pt x="198" y="386"/>
                    <a:pt x="204" y="386"/>
                    <a:pt x="209" y="385"/>
                  </a:cubicBezTo>
                  <a:lnTo>
                    <a:pt x="1519" y="385"/>
                  </a:lnTo>
                  <a:cubicBezTo>
                    <a:pt x="1757" y="361"/>
                    <a:pt x="1757" y="28"/>
                    <a:pt x="1519" y="4"/>
                  </a:cubicBezTo>
                  <a:lnTo>
                    <a:pt x="209" y="4"/>
                  </a:lnTo>
                  <a:cubicBezTo>
                    <a:pt x="198" y="2"/>
                    <a:pt x="188" y="1"/>
                    <a:pt x="1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746;p81">
              <a:extLst>
                <a:ext uri="{FF2B5EF4-FFF2-40B4-BE49-F238E27FC236}">
                  <a16:creationId xmlns:a16="http://schemas.microsoft.com/office/drawing/2014/main" id="{18B1EC15-DBA4-6E9C-438F-BCB944E093EF}"/>
                </a:ext>
              </a:extLst>
            </p:cNvPr>
            <p:cNvSpPr/>
            <p:nvPr/>
          </p:nvSpPr>
          <p:spPr>
            <a:xfrm>
              <a:off x="-12523" y="4874176"/>
              <a:ext cx="21254" cy="18401"/>
            </a:xfrm>
            <a:custGeom>
              <a:avLst/>
              <a:gdLst/>
              <a:ahLst/>
              <a:cxnLst/>
              <a:rect l="l" t="t" r="r" b="b"/>
              <a:pathLst>
                <a:path w="447" h="387" extrusionOk="0">
                  <a:moveTo>
                    <a:pt x="198" y="1"/>
                  </a:moveTo>
                  <a:cubicBezTo>
                    <a:pt x="0" y="1"/>
                    <a:pt x="6" y="386"/>
                    <a:pt x="214" y="386"/>
                  </a:cubicBezTo>
                  <a:cubicBezTo>
                    <a:pt x="220" y="386"/>
                    <a:pt x="226" y="386"/>
                    <a:pt x="232" y="385"/>
                  </a:cubicBezTo>
                  <a:cubicBezTo>
                    <a:pt x="447" y="361"/>
                    <a:pt x="447" y="28"/>
                    <a:pt x="232" y="4"/>
                  </a:cubicBezTo>
                  <a:cubicBezTo>
                    <a:pt x="220" y="2"/>
                    <a:pt x="209" y="1"/>
                    <a:pt x="1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747;p81">
              <a:extLst>
                <a:ext uri="{FF2B5EF4-FFF2-40B4-BE49-F238E27FC236}">
                  <a16:creationId xmlns:a16="http://schemas.microsoft.com/office/drawing/2014/main" id="{1252FC13-F666-A301-EE31-EAC6A0FCC76B}"/>
                </a:ext>
              </a:extLst>
            </p:cNvPr>
            <p:cNvSpPr/>
            <p:nvPr/>
          </p:nvSpPr>
          <p:spPr>
            <a:xfrm>
              <a:off x="33598" y="4761109"/>
              <a:ext cx="22680" cy="19304"/>
            </a:xfrm>
            <a:custGeom>
              <a:avLst/>
              <a:gdLst/>
              <a:ahLst/>
              <a:cxnLst/>
              <a:rect l="l" t="t" r="r" b="b"/>
              <a:pathLst>
                <a:path w="477" h="406" extrusionOk="0">
                  <a:moveTo>
                    <a:pt x="239" y="1"/>
                  </a:moveTo>
                  <a:cubicBezTo>
                    <a:pt x="0" y="25"/>
                    <a:pt x="0" y="382"/>
                    <a:pt x="239" y="406"/>
                  </a:cubicBezTo>
                  <a:cubicBezTo>
                    <a:pt x="477" y="382"/>
                    <a:pt x="477" y="25"/>
                    <a:pt x="2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748;p81">
              <a:extLst>
                <a:ext uri="{FF2B5EF4-FFF2-40B4-BE49-F238E27FC236}">
                  <a16:creationId xmlns:a16="http://schemas.microsoft.com/office/drawing/2014/main" id="{9BFE1BDC-0B7A-6BE2-3A8F-602E78D83B81}"/>
                </a:ext>
              </a:extLst>
            </p:cNvPr>
            <p:cNvSpPr/>
            <p:nvPr/>
          </p:nvSpPr>
          <p:spPr>
            <a:xfrm>
              <a:off x="-102007" y="4761061"/>
              <a:ext cx="129995" cy="19399"/>
            </a:xfrm>
            <a:custGeom>
              <a:avLst/>
              <a:gdLst/>
              <a:ahLst/>
              <a:cxnLst/>
              <a:rect l="l" t="t" r="r" b="b"/>
              <a:pathLst>
                <a:path w="2734" h="408" extrusionOk="0">
                  <a:moveTo>
                    <a:pt x="193" y="1"/>
                  </a:moveTo>
                  <a:cubicBezTo>
                    <a:pt x="0" y="1"/>
                    <a:pt x="0" y="407"/>
                    <a:pt x="193" y="407"/>
                  </a:cubicBezTo>
                  <a:cubicBezTo>
                    <a:pt x="198" y="407"/>
                    <a:pt x="204" y="407"/>
                    <a:pt x="209" y="407"/>
                  </a:cubicBezTo>
                  <a:lnTo>
                    <a:pt x="2495" y="407"/>
                  </a:lnTo>
                  <a:cubicBezTo>
                    <a:pt x="2733" y="383"/>
                    <a:pt x="2733" y="26"/>
                    <a:pt x="2495" y="2"/>
                  </a:cubicBezTo>
                  <a:lnTo>
                    <a:pt x="209" y="2"/>
                  </a:lnTo>
                  <a:cubicBezTo>
                    <a:pt x="204" y="1"/>
                    <a:pt x="198" y="1"/>
                    <a:pt x="1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" name="Google Shape;846;p56">
            <a:extLst>
              <a:ext uri="{FF2B5EF4-FFF2-40B4-BE49-F238E27FC236}">
                <a16:creationId xmlns:a16="http://schemas.microsoft.com/office/drawing/2014/main" id="{DE9BD0C4-E61C-7F40-4D58-FD5B22E7BD70}"/>
              </a:ext>
            </a:extLst>
          </p:cNvPr>
          <p:cNvSpPr txBox="1">
            <a:spLocks/>
          </p:cNvSpPr>
          <p:nvPr/>
        </p:nvSpPr>
        <p:spPr>
          <a:xfrm>
            <a:off x="5522773" y="1551707"/>
            <a:ext cx="2053323" cy="877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indent="0"/>
            <a:r>
              <a:rPr lang="en-US" sz="1800" i="1" dirty="0">
                <a:latin typeface="Space Mono" panose="020B0604020202020204" charset="0"/>
              </a:rPr>
              <a:t>Los animals</a:t>
            </a:r>
          </a:p>
          <a:p>
            <a:pPr marL="0" indent="0"/>
            <a:r>
              <a:rPr lang="en-US" sz="1800" i="1" dirty="0" err="1">
                <a:latin typeface="Space Mono" panose="020B0604020202020204" charset="0"/>
              </a:rPr>
              <a:t>ancianos</a:t>
            </a:r>
            <a:r>
              <a:rPr lang="en-US" sz="1200" dirty="0"/>
              <a:t> </a:t>
            </a:r>
            <a:r>
              <a:rPr lang="en-US" dirty="0" err="1"/>
              <a:t>tienen</a:t>
            </a:r>
            <a:r>
              <a:rPr lang="en-US" dirty="0"/>
              <a:t> </a:t>
            </a:r>
            <a:r>
              <a:rPr lang="en-US" dirty="0" err="1"/>
              <a:t>menores</a:t>
            </a:r>
            <a:r>
              <a:rPr lang="en-US" dirty="0"/>
              <a:t> </a:t>
            </a:r>
            <a:r>
              <a:rPr lang="en-US" dirty="0" err="1"/>
              <a:t>tasas</a:t>
            </a:r>
            <a:r>
              <a:rPr lang="en-US" dirty="0"/>
              <a:t> de </a:t>
            </a:r>
            <a:r>
              <a:rPr lang="en-US" dirty="0" err="1"/>
              <a:t>adopción</a:t>
            </a:r>
            <a:r>
              <a:rPr lang="en-US" dirty="0"/>
              <a:t>.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85BEC3A-27C2-068E-1C8B-454E2229748F}"/>
              </a:ext>
            </a:extLst>
          </p:cNvPr>
          <p:cNvSpPr txBox="1"/>
          <p:nvPr/>
        </p:nvSpPr>
        <p:spPr>
          <a:xfrm>
            <a:off x="2160648" y="3110012"/>
            <a:ext cx="2422767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/>
            <a:r>
              <a:rPr lang="en-US" sz="1800" i="1" dirty="0">
                <a:latin typeface="Space Mono" panose="020B0604020202020204" charset="0"/>
              </a:rPr>
              <a:t>Los </a:t>
            </a:r>
            <a:r>
              <a:rPr lang="en-US" sz="1800" i="1" dirty="0" err="1">
                <a:latin typeface="Space Mono" panose="020B0604020202020204" charset="0"/>
              </a:rPr>
              <a:t>animales</a:t>
            </a:r>
            <a:r>
              <a:rPr lang="en-US" sz="1800" i="1" dirty="0">
                <a:latin typeface="Space Mono" panose="020B0604020202020204" charset="0"/>
              </a:rPr>
              <a:t> </a:t>
            </a:r>
          </a:p>
          <a:p>
            <a:pPr marL="0" indent="0"/>
            <a:r>
              <a:rPr lang="en-US" sz="1800" i="1" dirty="0">
                <a:latin typeface="Space Mono" panose="020B0604020202020204" charset="0"/>
              </a:rPr>
              <a:t>de </a:t>
            </a:r>
            <a:r>
              <a:rPr lang="en-US" sz="1800" i="1" dirty="0" err="1">
                <a:latin typeface="Space Mono" panose="020B0604020202020204" charset="0"/>
              </a:rPr>
              <a:t>raza</a:t>
            </a:r>
            <a:r>
              <a:rPr lang="en-US" dirty="0"/>
              <a:t> </a:t>
            </a:r>
            <a:r>
              <a:rPr lang="en-US" dirty="0" err="1"/>
              <a:t>tienen</a:t>
            </a:r>
            <a:r>
              <a:rPr lang="en-US" dirty="0"/>
              <a:t> </a:t>
            </a:r>
            <a:r>
              <a:rPr lang="en-US" dirty="0" err="1"/>
              <a:t>mayores</a:t>
            </a:r>
            <a:r>
              <a:rPr lang="en-US" dirty="0"/>
              <a:t> </a:t>
            </a:r>
            <a:r>
              <a:rPr lang="en-US" dirty="0" err="1"/>
              <a:t>tasas</a:t>
            </a:r>
            <a:r>
              <a:rPr lang="en-US" dirty="0"/>
              <a:t> de </a:t>
            </a:r>
            <a:r>
              <a:rPr lang="en-US" dirty="0" err="1"/>
              <a:t>adopción</a:t>
            </a:r>
            <a:r>
              <a:rPr lang="en-US" dirty="0"/>
              <a:t>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p55"/>
          <p:cNvSpPr/>
          <p:nvPr/>
        </p:nvSpPr>
        <p:spPr>
          <a:xfrm>
            <a:off x="3348888" y="1278500"/>
            <a:ext cx="2325600" cy="2325600"/>
          </a:xfrm>
          <a:prstGeom prst="ellipse">
            <a:avLst/>
          </a:prstGeom>
          <a:gradFill>
            <a:gsLst>
              <a:gs pos="0">
                <a:schemeClr val="lt2"/>
              </a:gs>
              <a:gs pos="64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1" name="Google Shape;801;p55"/>
          <p:cNvSpPr txBox="1">
            <a:spLocks noGrp="1"/>
          </p:cNvSpPr>
          <p:nvPr>
            <p:ph type="title"/>
          </p:nvPr>
        </p:nvSpPr>
        <p:spPr>
          <a:xfrm flipH="1">
            <a:off x="990321" y="3426008"/>
            <a:ext cx="4594500" cy="126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Metodología</a:t>
            </a:r>
            <a:endParaRPr dirty="0"/>
          </a:p>
        </p:txBody>
      </p:sp>
      <p:sp>
        <p:nvSpPr>
          <p:cNvPr id="803" name="Google Shape;803;p55"/>
          <p:cNvSpPr txBox="1">
            <a:spLocks noGrp="1"/>
          </p:cNvSpPr>
          <p:nvPr>
            <p:ph type="subTitle" idx="3"/>
          </p:nvPr>
        </p:nvSpPr>
        <p:spPr>
          <a:xfrm rot="5400000">
            <a:off x="6995126" y="2738524"/>
            <a:ext cx="3570247" cy="4086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i="1" dirty="0"/>
              <a:t>Animal Shelter</a:t>
            </a:r>
            <a:r>
              <a:rPr lang="en" dirty="0"/>
              <a:t> </a:t>
            </a:r>
            <a:r>
              <a:rPr lang="en" b="1" dirty="0"/>
              <a:t>OUTCOMES</a:t>
            </a:r>
            <a:endParaRPr dirty="0"/>
          </a:p>
        </p:txBody>
      </p:sp>
      <p:sp>
        <p:nvSpPr>
          <p:cNvPr id="804" name="Google Shape;804;p55"/>
          <p:cNvSpPr txBox="1">
            <a:spLocks noGrp="1"/>
          </p:cNvSpPr>
          <p:nvPr>
            <p:ph type="title" idx="2"/>
          </p:nvPr>
        </p:nvSpPr>
        <p:spPr>
          <a:xfrm flipH="1">
            <a:off x="1146746" y="1416939"/>
            <a:ext cx="1435800" cy="166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grpSp>
        <p:nvGrpSpPr>
          <p:cNvPr id="806" name="Google Shape;806;p55"/>
          <p:cNvGrpSpPr/>
          <p:nvPr/>
        </p:nvGrpSpPr>
        <p:grpSpPr>
          <a:xfrm rot="292070" flipH="1">
            <a:off x="3053424" y="596682"/>
            <a:ext cx="412155" cy="372558"/>
            <a:chOff x="885425" y="236425"/>
            <a:chExt cx="5641050" cy="5099100"/>
          </a:xfrm>
        </p:grpSpPr>
        <p:sp>
          <p:nvSpPr>
            <p:cNvPr id="807" name="Google Shape;807;p55"/>
            <p:cNvSpPr/>
            <p:nvPr/>
          </p:nvSpPr>
          <p:spPr>
            <a:xfrm>
              <a:off x="1731575" y="2110750"/>
              <a:ext cx="3944125" cy="3224775"/>
            </a:xfrm>
            <a:custGeom>
              <a:avLst/>
              <a:gdLst/>
              <a:ahLst/>
              <a:cxnLst/>
              <a:rect l="l" t="t" r="r" b="b"/>
              <a:pathLst>
                <a:path w="157765" h="128991" extrusionOk="0">
                  <a:moveTo>
                    <a:pt x="82674" y="4439"/>
                  </a:moveTo>
                  <a:cubicBezTo>
                    <a:pt x="83229" y="4439"/>
                    <a:pt x="83784" y="4624"/>
                    <a:pt x="84339" y="4624"/>
                  </a:cubicBezTo>
                  <a:cubicBezTo>
                    <a:pt x="103019" y="6844"/>
                    <a:pt x="122254" y="20900"/>
                    <a:pt x="134275" y="41060"/>
                  </a:cubicBezTo>
                  <a:cubicBezTo>
                    <a:pt x="152586" y="71946"/>
                    <a:pt x="149441" y="107827"/>
                    <a:pt x="127247" y="121144"/>
                  </a:cubicBezTo>
                  <a:cubicBezTo>
                    <a:pt x="123531" y="123340"/>
                    <a:pt x="119698" y="124147"/>
                    <a:pt x="115644" y="124147"/>
                  </a:cubicBezTo>
                  <a:cubicBezTo>
                    <a:pt x="110822" y="124147"/>
                    <a:pt x="105686" y="123005"/>
                    <a:pt x="100060" y="121698"/>
                  </a:cubicBezTo>
                  <a:cubicBezTo>
                    <a:pt x="93216" y="119756"/>
                    <a:pt x="86096" y="118785"/>
                    <a:pt x="78975" y="118785"/>
                  </a:cubicBezTo>
                  <a:cubicBezTo>
                    <a:pt x="71854" y="118785"/>
                    <a:pt x="64734" y="119756"/>
                    <a:pt x="57891" y="121698"/>
                  </a:cubicBezTo>
                  <a:cubicBezTo>
                    <a:pt x="52364" y="123005"/>
                    <a:pt x="47220" y="124147"/>
                    <a:pt x="42369" y="124147"/>
                  </a:cubicBezTo>
                  <a:cubicBezTo>
                    <a:pt x="38291" y="124147"/>
                    <a:pt x="34420" y="123340"/>
                    <a:pt x="30703" y="121144"/>
                  </a:cubicBezTo>
                  <a:cubicBezTo>
                    <a:pt x="8509" y="107827"/>
                    <a:pt x="5365" y="71946"/>
                    <a:pt x="23860" y="41060"/>
                  </a:cubicBezTo>
                  <a:cubicBezTo>
                    <a:pt x="35881" y="20900"/>
                    <a:pt x="54931" y="6844"/>
                    <a:pt x="73612" y="4624"/>
                  </a:cubicBezTo>
                  <a:cubicBezTo>
                    <a:pt x="74166" y="4439"/>
                    <a:pt x="74906" y="4439"/>
                    <a:pt x="75461" y="4439"/>
                  </a:cubicBezTo>
                  <a:close/>
                  <a:moveTo>
                    <a:pt x="75091" y="0"/>
                  </a:moveTo>
                  <a:lnTo>
                    <a:pt x="73057" y="185"/>
                  </a:lnTo>
                  <a:cubicBezTo>
                    <a:pt x="52897" y="2590"/>
                    <a:pt x="32552" y="17571"/>
                    <a:pt x="19791" y="38840"/>
                  </a:cubicBezTo>
                  <a:cubicBezTo>
                    <a:pt x="1" y="71946"/>
                    <a:pt x="3885" y="110786"/>
                    <a:pt x="28299" y="125212"/>
                  </a:cubicBezTo>
                  <a:cubicBezTo>
                    <a:pt x="32285" y="127639"/>
                    <a:pt x="36760" y="128929"/>
                    <a:pt x="41265" y="128929"/>
                  </a:cubicBezTo>
                  <a:cubicBezTo>
                    <a:pt x="41566" y="128929"/>
                    <a:pt x="41868" y="128923"/>
                    <a:pt x="42170" y="128912"/>
                  </a:cubicBezTo>
                  <a:cubicBezTo>
                    <a:pt x="47718" y="128727"/>
                    <a:pt x="53267" y="127802"/>
                    <a:pt x="58815" y="126507"/>
                  </a:cubicBezTo>
                  <a:cubicBezTo>
                    <a:pt x="65289" y="124658"/>
                    <a:pt x="72132" y="123733"/>
                    <a:pt x="78975" y="123548"/>
                  </a:cubicBezTo>
                  <a:cubicBezTo>
                    <a:pt x="85818" y="123733"/>
                    <a:pt x="92477" y="124658"/>
                    <a:pt x="99135" y="126507"/>
                  </a:cubicBezTo>
                  <a:cubicBezTo>
                    <a:pt x="104789" y="127774"/>
                    <a:pt x="110237" y="128990"/>
                    <a:pt x="115562" y="128990"/>
                  </a:cubicBezTo>
                  <a:cubicBezTo>
                    <a:pt x="120339" y="128990"/>
                    <a:pt x="125016" y="128011"/>
                    <a:pt x="129652" y="125212"/>
                  </a:cubicBezTo>
                  <a:cubicBezTo>
                    <a:pt x="154065" y="110786"/>
                    <a:pt x="157764" y="71946"/>
                    <a:pt x="138159" y="38840"/>
                  </a:cubicBezTo>
                  <a:cubicBezTo>
                    <a:pt x="125398" y="17571"/>
                    <a:pt x="104868" y="2590"/>
                    <a:pt x="84709" y="185"/>
                  </a:cubicBezTo>
                  <a:lnTo>
                    <a:pt x="82859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55"/>
            <p:cNvSpPr/>
            <p:nvPr/>
          </p:nvSpPr>
          <p:spPr>
            <a:xfrm>
              <a:off x="885425" y="1359950"/>
              <a:ext cx="1447275" cy="1735700"/>
            </a:xfrm>
            <a:custGeom>
              <a:avLst/>
              <a:gdLst/>
              <a:ahLst/>
              <a:cxnLst/>
              <a:rect l="l" t="t" r="r" b="b"/>
              <a:pathLst>
                <a:path w="57891" h="69428" extrusionOk="0">
                  <a:moveTo>
                    <a:pt x="22935" y="4694"/>
                  </a:moveTo>
                  <a:cubicBezTo>
                    <a:pt x="24969" y="4694"/>
                    <a:pt x="27004" y="5064"/>
                    <a:pt x="28853" y="5804"/>
                  </a:cubicBezTo>
                  <a:cubicBezTo>
                    <a:pt x="36066" y="8948"/>
                    <a:pt x="42725" y="16716"/>
                    <a:pt x="46609" y="26703"/>
                  </a:cubicBezTo>
                  <a:cubicBezTo>
                    <a:pt x="52712" y="42794"/>
                    <a:pt x="49753" y="59440"/>
                    <a:pt x="39950" y="63878"/>
                  </a:cubicBezTo>
                  <a:cubicBezTo>
                    <a:pt x="38303" y="64572"/>
                    <a:pt x="36533" y="64900"/>
                    <a:pt x="34775" y="64900"/>
                  </a:cubicBezTo>
                  <a:cubicBezTo>
                    <a:pt x="32783" y="64900"/>
                    <a:pt x="30806" y="64479"/>
                    <a:pt x="29038" y="63694"/>
                  </a:cubicBezTo>
                  <a:cubicBezTo>
                    <a:pt x="21640" y="60549"/>
                    <a:pt x="14982" y="52781"/>
                    <a:pt x="11283" y="42794"/>
                  </a:cubicBezTo>
                  <a:cubicBezTo>
                    <a:pt x="5180" y="26888"/>
                    <a:pt x="8139" y="10058"/>
                    <a:pt x="17941" y="5619"/>
                  </a:cubicBezTo>
                  <a:cubicBezTo>
                    <a:pt x="19421" y="5064"/>
                    <a:pt x="21270" y="4694"/>
                    <a:pt x="22935" y="4694"/>
                  </a:cubicBezTo>
                  <a:close/>
                  <a:moveTo>
                    <a:pt x="23197" y="0"/>
                  </a:moveTo>
                  <a:cubicBezTo>
                    <a:pt x="20782" y="0"/>
                    <a:pt x="18348" y="462"/>
                    <a:pt x="16092" y="1365"/>
                  </a:cubicBezTo>
                  <a:cubicBezTo>
                    <a:pt x="4070" y="6913"/>
                    <a:pt x="1" y="26148"/>
                    <a:pt x="6844" y="44459"/>
                  </a:cubicBezTo>
                  <a:cubicBezTo>
                    <a:pt x="11098" y="55741"/>
                    <a:pt x="18681" y="64433"/>
                    <a:pt x="27189" y="67947"/>
                  </a:cubicBezTo>
                  <a:cubicBezTo>
                    <a:pt x="29593" y="68872"/>
                    <a:pt x="32182" y="69427"/>
                    <a:pt x="34957" y="69427"/>
                  </a:cubicBezTo>
                  <a:cubicBezTo>
                    <a:pt x="37361" y="69427"/>
                    <a:pt x="39580" y="69057"/>
                    <a:pt x="41800" y="67947"/>
                  </a:cubicBezTo>
                  <a:cubicBezTo>
                    <a:pt x="53822" y="62584"/>
                    <a:pt x="57891" y="43349"/>
                    <a:pt x="50862" y="25039"/>
                  </a:cubicBezTo>
                  <a:cubicBezTo>
                    <a:pt x="46609" y="13757"/>
                    <a:pt x="39026" y="5064"/>
                    <a:pt x="30518" y="1550"/>
                  </a:cubicBezTo>
                  <a:cubicBezTo>
                    <a:pt x="28246" y="508"/>
                    <a:pt x="25731" y="0"/>
                    <a:pt x="2319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55"/>
            <p:cNvSpPr/>
            <p:nvPr/>
          </p:nvSpPr>
          <p:spPr>
            <a:xfrm>
              <a:off x="2170850" y="241050"/>
              <a:ext cx="1405650" cy="1763375"/>
            </a:xfrm>
            <a:custGeom>
              <a:avLst/>
              <a:gdLst/>
              <a:ahLst/>
              <a:cxnLst/>
              <a:rect l="l" t="t" r="r" b="b"/>
              <a:pathLst>
                <a:path w="56226" h="70535" extrusionOk="0">
                  <a:moveTo>
                    <a:pt x="23796" y="4622"/>
                  </a:moveTo>
                  <a:cubicBezTo>
                    <a:pt x="26113" y="4622"/>
                    <a:pt x="28367" y="5200"/>
                    <a:pt x="30332" y="6356"/>
                  </a:cubicBezTo>
                  <a:cubicBezTo>
                    <a:pt x="37545" y="10240"/>
                    <a:pt x="43464" y="18563"/>
                    <a:pt x="46423" y="28920"/>
                  </a:cubicBezTo>
                  <a:cubicBezTo>
                    <a:pt x="51047" y="45566"/>
                    <a:pt x="46608" y="61842"/>
                    <a:pt x="36436" y="65356"/>
                  </a:cubicBezTo>
                  <a:cubicBezTo>
                    <a:pt x="35217" y="65741"/>
                    <a:pt x="33955" y="65925"/>
                    <a:pt x="32686" y="65925"/>
                  </a:cubicBezTo>
                  <a:cubicBezTo>
                    <a:pt x="30295" y="65925"/>
                    <a:pt x="27883" y="65269"/>
                    <a:pt x="25709" y="64061"/>
                  </a:cubicBezTo>
                  <a:cubicBezTo>
                    <a:pt x="18680" y="60362"/>
                    <a:pt x="12762" y="51854"/>
                    <a:pt x="9803" y="41497"/>
                  </a:cubicBezTo>
                  <a:cubicBezTo>
                    <a:pt x="4994" y="24851"/>
                    <a:pt x="9433" y="8576"/>
                    <a:pt x="19605" y="5247"/>
                  </a:cubicBezTo>
                  <a:cubicBezTo>
                    <a:pt x="20992" y="4830"/>
                    <a:pt x="22405" y="4622"/>
                    <a:pt x="23796" y="4622"/>
                  </a:cubicBezTo>
                  <a:close/>
                  <a:moveTo>
                    <a:pt x="23512" y="1"/>
                  </a:moveTo>
                  <a:cubicBezTo>
                    <a:pt x="21696" y="1"/>
                    <a:pt x="19874" y="270"/>
                    <a:pt x="18126" y="808"/>
                  </a:cubicBezTo>
                  <a:cubicBezTo>
                    <a:pt x="5734" y="5062"/>
                    <a:pt x="0" y="23742"/>
                    <a:pt x="5364" y="42792"/>
                  </a:cubicBezTo>
                  <a:cubicBezTo>
                    <a:pt x="8693" y="54259"/>
                    <a:pt x="15536" y="63876"/>
                    <a:pt x="23674" y="68130"/>
                  </a:cubicBezTo>
                  <a:cubicBezTo>
                    <a:pt x="26448" y="69610"/>
                    <a:pt x="29593" y="70534"/>
                    <a:pt x="32737" y="70534"/>
                  </a:cubicBezTo>
                  <a:cubicBezTo>
                    <a:pt x="34586" y="70534"/>
                    <a:pt x="36251" y="70350"/>
                    <a:pt x="37915" y="69795"/>
                  </a:cubicBezTo>
                  <a:cubicBezTo>
                    <a:pt x="50492" y="65541"/>
                    <a:pt x="56225" y="46861"/>
                    <a:pt x="50862" y="27811"/>
                  </a:cubicBezTo>
                  <a:cubicBezTo>
                    <a:pt x="47533" y="16159"/>
                    <a:pt x="40690" y="6726"/>
                    <a:pt x="32552" y="2472"/>
                  </a:cubicBezTo>
                  <a:cubicBezTo>
                    <a:pt x="29845" y="825"/>
                    <a:pt x="26688" y="1"/>
                    <a:pt x="2351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55"/>
            <p:cNvSpPr/>
            <p:nvPr/>
          </p:nvSpPr>
          <p:spPr>
            <a:xfrm>
              <a:off x="5074575" y="1360525"/>
              <a:ext cx="1451900" cy="1735100"/>
            </a:xfrm>
            <a:custGeom>
              <a:avLst/>
              <a:gdLst/>
              <a:ahLst/>
              <a:cxnLst/>
              <a:rect l="l" t="t" r="r" b="b"/>
              <a:pathLst>
                <a:path w="58076" h="69404" extrusionOk="0">
                  <a:moveTo>
                    <a:pt x="34956" y="4671"/>
                  </a:moveTo>
                  <a:cubicBezTo>
                    <a:pt x="36806" y="4671"/>
                    <a:pt x="38470" y="5041"/>
                    <a:pt x="39950" y="5596"/>
                  </a:cubicBezTo>
                  <a:cubicBezTo>
                    <a:pt x="49937" y="10035"/>
                    <a:pt x="52897" y="26680"/>
                    <a:pt x="46793" y="42771"/>
                  </a:cubicBezTo>
                  <a:cubicBezTo>
                    <a:pt x="42909" y="52943"/>
                    <a:pt x="36251" y="60711"/>
                    <a:pt x="29038" y="63671"/>
                  </a:cubicBezTo>
                  <a:cubicBezTo>
                    <a:pt x="27172" y="64456"/>
                    <a:pt x="25201" y="64877"/>
                    <a:pt x="23236" y="64877"/>
                  </a:cubicBezTo>
                  <a:cubicBezTo>
                    <a:pt x="21502" y="64877"/>
                    <a:pt x="19773" y="64549"/>
                    <a:pt x="18126" y="63855"/>
                  </a:cubicBezTo>
                  <a:cubicBezTo>
                    <a:pt x="8138" y="59417"/>
                    <a:pt x="5179" y="42771"/>
                    <a:pt x="11283" y="26680"/>
                  </a:cubicBezTo>
                  <a:cubicBezTo>
                    <a:pt x="15167" y="16693"/>
                    <a:pt x="21825" y="8925"/>
                    <a:pt x="29038" y="5781"/>
                  </a:cubicBezTo>
                  <a:cubicBezTo>
                    <a:pt x="30887" y="5041"/>
                    <a:pt x="32922" y="4671"/>
                    <a:pt x="34956" y="4671"/>
                  </a:cubicBezTo>
                  <a:close/>
                  <a:moveTo>
                    <a:pt x="34494" y="1"/>
                  </a:moveTo>
                  <a:cubicBezTo>
                    <a:pt x="31997" y="1"/>
                    <a:pt x="29500" y="510"/>
                    <a:pt x="27188" y="1527"/>
                  </a:cubicBezTo>
                  <a:cubicBezTo>
                    <a:pt x="18866" y="5041"/>
                    <a:pt x="11283" y="13734"/>
                    <a:pt x="7029" y="25016"/>
                  </a:cubicBezTo>
                  <a:cubicBezTo>
                    <a:pt x="1" y="43326"/>
                    <a:pt x="4070" y="62561"/>
                    <a:pt x="16091" y="67924"/>
                  </a:cubicBezTo>
                  <a:cubicBezTo>
                    <a:pt x="18311" y="69034"/>
                    <a:pt x="20715" y="69404"/>
                    <a:pt x="23120" y="69404"/>
                  </a:cubicBezTo>
                  <a:cubicBezTo>
                    <a:pt x="25709" y="69404"/>
                    <a:pt x="28298" y="68849"/>
                    <a:pt x="30703" y="67924"/>
                  </a:cubicBezTo>
                  <a:cubicBezTo>
                    <a:pt x="39025" y="64410"/>
                    <a:pt x="46608" y="55718"/>
                    <a:pt x="51047" y="44436"/>
                  </a:cubicBezTo>
                  <a:cubicBezTo>
                    <a:pt x="58075" y="26125"/>
                    <a:pt x="53821" y="6890"/>
                    <a:pt x="41800" y="1527"/>
                  </a:cubicBezTo>
                  <a:cubicBezTo>
                    <a:pt x="39488" y="510"/>
                    <a:pt x="36991" y="1"/>
                    <a:pt x="3449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55"/>
            <p:cNvSpPr/>
            <p:nvPr/>
          </p:nvSpPr>
          <p:spPr>
            <a:xfrm>
              <a:off x="3835400" y="236425"/>
              <a:ext cx="1405650" cy="1768000"/>
            </a:xfrm>
            <a:custGeom>
              <a:avLst/>
              <a:gdLst/>
              <a:ahLst/>
              <a:cxnLst/>
              <a:rect l="l" t="t" r="r" b="b"/>
              <a:pathLst>
                <a:path w="56226" h="70720" extrusionOk="0">
                  <a:moveTo>
                    <a:pt x="32737" y="4692"/>
                  </a:moveTo>
                  <a:cubicBezTo>
                    <a:pt x="34032" y="4692"/>
                    <a:pt x="35326" y="4877"/>
                    <a:pt x="36436" y="5432"/>
                  </a:cubicBezTo>
                  <a:cubicBezTo>
                    <a:pt x="46608" y="8761"/>
                    <a:pt x="51047" y="25036"/>
                    <a:pt x="46423" y="41682"/>
                  </a:cubicBezTo>
                  <a:cubicBezTo>
                    <a:pt x="43464" y="52039"/>
                    <a:pt x="37361" y="60547"/>
                    <a:pt x="30333" y="64246"/>
                  </a:cubicBezTo>
                  <a:cubicBezTo>
                    <a:pt x="28284" y="65451"/>
                    <a:pt x="25922" y="66028"/>
                    <a:pt x="23501" y="66028"/>
                  </a:cubicBezTo>
                  <a:cubicBezTo>
                    <a:pt x="22206" y="66028"/>
                    <a:pt x="20895" y="65863"/>
                    <a:pt x="19606" y="65541"/>
                  </a:cubicBezTo>
                  <a:cubicBezTo>
                    <a:pt x="9433" y="62027"/>
                    <a:pt x="5179" y="45751"/>
                    <a:pt x="9803" y="29105"/>
                  </a:cubicBezTo>
                  <a:cubicBezTo>
                    <a:pt x="12762" y="18748"/>
                    <a:pt x="18681" y="10425"/>
                    <a:pt x="25709" y="6541"/>
                  </a:cubicBezTo>
                  <a:cubicBezTo>
                    <a:pt x="27928" y="5432"/>
                    <a:pt x="30333" y="4877"/>
                    <a:pt x="32737" y="4692"/>
                  </a:cubicBezTo>
                  <a:close/>
                  <a:moveTo>
                    <a:pt x="32633" y="1"/>
                  </a:moveTo>
                  <a:cubicBezTo>
                    <a:pt x="29463" y="1"/>
                    <a:pt x="26381" y="825"/>
                    <a:pt x="23674" y="2472"/>
                  </a:cubicBezTo>
                  <a:cubicBezTo>
                    <a:pt x="15537" y="6726"/>
                    <a:pt x="8693" y="16344"/>
                    <a:pt x="5364" y="27811"/>
                  </a:cubicBezTo>
                  <a:cubicBezTo>
                    <a:pt x="1" y="46676"/>
                    <a:pt x="5734" y="65726"/>
                    <a:pt x="18126" y="69795"/>
                  </a:cubicBezTo>
                  <a:cubicBezTo>
                    <a:pt x="19975" y="70350"/>
                    <a:pt x="21640" y="70719"/>
                    <a:pt x="23490" y="70719"/>
                  </a:cubicBezTo>
                  <a:cubicBezTo>
                    <a:pt x="26634" y="70719"/>
                    <a:pt x="29778" y="69795"/>
                    <a:pt x="32552" y="68315"/>
                  </a:cubicBezTo>
                  <a:cubicBezTo>
                    <a:pt x="40690" y="63876"/>
                    <a:pt x="47533" y="54444"/>
                    <a:pt x="50862" y="42792"/>
                  </a:cubicBezTo>
                  <a:cubicBezTo>
                    <a:pt x="56226" y="23927"/>
                    <a:pt x="50492" y="5062"/>
                    <a:pt x="38101" y="808"/>
                  </a:cubicBezTo>
                  <a:cubicBezTo>
                    <a:pt x="36285" y="270"/>
                    <a:pt x="34444" y="1"/>
                    <a:pt x="32633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12" name="Google Shape;812;p55"/>
          <p:cNvSpPr/>
          <p:nvPr/>
        </p:nvSpPr>
        <p:spPr>
          <a:xfrm>
            <a:off x="3105188" y="1235609"/>
            <a:ext cx="308607" cy="1369915"/>
          </a:xfrm>
          <a:custGeom>
            <a:avLst/>
            <a:gdLst/>
            <a:ahLst/>
            <a:cxnLst/>
            <a:rect l="l" t="t" r="r" b="b"/>
            <a:pathLst>
              <a:path w="42699" h="189542" extrusionOk="0">
                <a:moveTo>
                  <a:pt x="21288" y="1"/>
                </a:moveTo>
                <a:cubicBezTo>
                  <a:pt x="20679" y="1"/>
                  <a:pt x="20071" y="147"/>
                  <a:pt x="19778" y="440"/>
                </a:cubicBezTo>
                <a:lnTo>
                  <a:pt x="1047" y="19232"/>
                </a:lnTo>
                <a:cubicBezTo>
                  <a:pt x="0" y="20279"/>
                  <a:pt x="31" y="20248"/>
                  <a:pt x="1078" y="21358"/>
                </a:cubicBezTo>
                <a:cubicBezTo>
                  <a:pt x="1340" y="21635"/>
                  <a:pt x="1540" y="21773"/>
                  <a:pt x="1744" y="21773"/>
                </a:cubicBezTo>
                <a:cubicBezTo>
                  <a:pt x="1949" y="21773"/>
                  <a:pt x="2157" y="21635"/>
                  <a:pt x="2434" y="21358"/>
                </a:cubicBezTo>
                <a:cubicBezTo>
                  <a:pt x="7979" y="15781"/>
                  <a:pt x="13524" y="10205"/>
                  <a:pt x="19070" y="4629"/>
                </a:cubicBezTo>
                <a:cubicBezTo>
                  <a:pt x="19316" y="4352"/>
                  <a:pt x="19501" y="4075"/>
                  <a:pt x="19686" y="3767"/>
                </a:cubicBezTo>
                <a:lnTo>
                  <a:pt x="20025" y="4013"/>
                </a:lnTo>
                <a:lnTo>
                  <a:pt x="20025" y="188209"/>
                </a:lnTo>
                <a:lnTo>
                  <a:pt x="20025" y="189071"/>
                </a:lnTo>
                <a:cubicBezTo>
                  <a:pt x="20025" y="189226"/>
                  <a:pt x="20025" y="189472"/>
                  <a:pt x="20179" y="189472"/>
                </a:cubicBezTo>
                <a:cubicBezTo>
                  <a:pt x="20533" y="189518"/>
                  <a:pt x="20887" y="189541"/>
                  <a:pt x="21238" y="189541"/>
                </a:cubicBezTo>
                <a:cubicBezTo>
                  <a:pt x="21588" y="189541"/>
                  <a:pt x="21935" y="189518"/>
                  <a:pt x="22274" y="189472"/>
                </a:cubicBezTo>
                <a:cubicBezTo>
                  <a:pt x="22736" y="189380"/>
                  <a:pt x="22489" y="188763"/>
                  <a:pt x="22489" y="188363"/>
                </a:cubicBezTo>
                <a:lnTo>
                  <a:pt x="22489" y="5461"/>
                </a:lnTo>
                <a:lnTo>
                  <a:pt x="22489" y="4506"/>
                </a:lnTo>
                <a:cubicBezTo>
                  <a:pt x="22520" y="4352"/>
                  <a:pt x="22428" y="4106"/>
                  <a:pt x="22643" y="4013"/>
                </a:cubicBezTo>
                <a:cubicBezTo>
                  <a:pt x="22681" y="3999"/>
                  <a:pt x="22715" y="3993"/>
                  <a:pt x="22746" y="3993"/>
                </a:cubicBezTo>
                <a:cubicBezTo>
                  <a:pt x="22919" y="3993"/>
                  <a:pt x="23001" y="4181"/>
                  <a:pt x="23105" y="4260"/>
                </a:cubicBezTo>
                <a:cubicBezTo>
                  <a:pt x="23321" y="4444"/>
                  <a:pt x="23475" y="4629"/>
                  <a:pt x="23660" y="4814"/>
                </a:cubicBezTo>
                <a:cubicBezTo>
                  <a:pt x="29205" y="10359"/>
                  <a:pt x="34750" y="15905"/>
                  <a:pt x="40265" y="21481"/>
                </a:cubicBezTo>
                <a:cubicBezTo>
                  <a:pt x="40537" y="21769"/>
                  <a:pt x="40767" y="21932"/>
                  <a:pt x="40986" y="21932"/>
                </a:cubicBezTo>
                <a:cubicBezTo>
                  <a:pt x="41189" y="21932"/>
                  <a:pt x="41382" y="21792"/>
                  <a:pt x="41590" y="21481"/>
                </a:cubicBezTo>
                <a:cubicBezTo>
                  <a:pt x="41713" y="21327"/>
                  <a:pt x="41836" y="21204"/>
                  <a:pt x="41990" y="21080"/>
                </a:cubicBezTo>
                <a:cubicBezTo>
                  <a:pt x="42699" y="20587"/>
                  <a:pt x="42545" y="20218"/>
                  <a:pt x="41990" y="19694"/>
                </a:cubicBezTo>
                <a:cubicBezTo>
                  <a:pt x="35582" y="13286"/>
                  <a:pt x="29205" y="6878"/>
                  <a:pt x="22797" y="440"/>
                </a:cubicBezTo>
                <a:cubicBezTo>
                  <a:pt x="22505" y="147"/>
                  <a:pt x="21896" y="1"/>
                  <a:pt x="2128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13" name="Google Shape;813;p55"/>
          <p:cNvGrpSpPr/>
          <p:nvPr/>
        </p:nvGrpSpPr>
        <p:grpSpPr>
          <a:xfrm rot="292070" flipH="1">
            <a:off x="8016587" y="4110573"/>
            <a:ext cx="412155" cy="372558"/>
            <a:chOff x="885425" y="236425"/>
            <a:chExt cx="5641050" cy="5099100"/>
          </a:xfrm>
        </p:grpSpPr>
        <p:sp>
          <p:nvSpPr>
            <p:cNvPr id="814" name="Google Shape;814;p55"/>
            <p:cNvSpPr/>
            <p:nvPr/>
          </p:nvSpPr>
          <p:spPr>
            <a:xfrm>
              <a:off x="1731575" y="2110750"/>
              <a:ext cx="3944125" cy="3224775"/>
            </a:xfrm>
            <a:custGeom>
              <a:avLst/>
              <a:gdLst/>
              <a:ahLst/>
              <a:cxnLst/>
              <a:rect l="l" t="t" r="r" b="b"/>
              <a:pathLst>
                <a:path w="157765" h="128991" extrusionOk="0">
                  <a:moveTo>
                    <a:pt x="82674" y="4439"/>
                  </a:moveTo>
                  <a:cubicBezTo>
                    <a:pt x="83229" y="4439"/>
                    <a:pt x="83784" y="4624"/>
                    <a:pt x="84339" y="4624"/>
                  </a:cubicBezTo>
                  <a:cubicBezTo>
                    <a:pt x="103019" y="6844"/>
                    <a:pt x="122254" y="20900"/>
                    <a:pt x="134275" y="41060"/>
                  </a:cubicBezTo>
                  <a:cubicBezTo>
                    <a:pt x="152586" y="71946"/>
                    <a:pt x="149441" y="107827"/>
                    <a:pt x="127247" y="121144"/>
                  </a:cubicBezTo>
                  <a:cubicBezTo>
                    <a:pt x="123531" y="123340"/>
                    <a:pt x="119698" y="124147"/>
                    <a:pt x="115644" y="124147"/>
                  </a:cubicBezTo>
                  <a:cubicBezTo>
                    <a:pt x="110822" y="124147"/>
                    <a:pt x="105686" y="123005"/>
                    <a:pt x="100060" y="121698"/>
                  </a:cubicBezTo>
                  <a:cubicBezTo>
                    <a:pt x="93216" y="119756"/>
                    <a:pt x="86096" y="118785"/>
                    <a:pt x="78975" y="118785"/>
                  </a:cubicBezTo>
                  <a:cubicBezTo>
                    <a:pt x="71854" y="118785"/>
                    <a:pt x="64734" y="119756"/>
                    <a:pt x="57891" y="121698"/>
                  </a:cubicBezTo>
                  <a:cubicBezTo>
                    <a:pt x="52364" y="123005"/>
                    <a:pt x="47220" y="124147"/>
                    <a:pt x="42369" y="124147"/>
                  </a:cubicBezTo>
                  <a:cubicBezTo>
                    <a:pt x="38291" y="124147"/>
                    <a:pt x="34420" y="123340"/>
                    <a:pt x="30703" y="121144"/>
                  </a:cubicBezTo>
                  <a:cubicBezTo>
                    <a:pt x="8509" y="107827"/>
                    <a:pt x="5365" y="71946"/>
                    <a:pt x="23860" y="41060"/>
                  </a:cubicBezTo>
                  <a:cubicBezTo>
                    <a:pt x="35881" y="20900"/>
                    <a:pt x="54931" y="6844"/>
                    <a:pt x="73612" y="4624"/>
                  </a:cubicBezTo>
                  <a:cubicBezTo>
                    <a:pt x="74166" y="4439"/>
                    <a:pt x="74906" y="4439"/>
                    <a:pt x="75461" y="4439"/>
                  </a:cubicBezTo>
                  <a:close/>
                  <a:moveTo>
                    <a:pt x="75091" y="0"/>
                  </a:moveTo>
                  <a:lnTo>
                    <a:pt x="73057" y="185"/>
                  </a:lnTo>
                  <a:cubicBezTo>
                    <a:pt x="52897" y="2590"/>
                    <a:pt x="32552" y="17571"/>
                    <a:pt x="19791" y="38840"/>
                  </a:cubicBezTo>
                  <a:cubicBezTo>
                    <a:pt x="1" y="71946"/>
                    <a:pt x="3885" y="110786"/>
                    <a:pt x="28299" y="125212"/>
                  </a:cubicBezTo>
                  <a:cubicBezTo>
                    <a:pt x="32285" y="127639"/>
                    <a:pt x="36760" y="128929"/>
                    <a:pt x="41265" y="128929"/>
                  </a:cubicBezTo>
                  <a:cubicBezTo>
                    <a:pt x="41566" y="128929"/>
                    <a:pt x="41868" y="128923"/>
                    <a:pt x="42170" y="128912"/>
                  </a:cubicBezTo>
                  <a:cubicBezTo>
                    <a:pt x="47718" y="128727"/>
                    <a:pt x="53267" y="127802"/>
                    <a:pt x="58815" y="126507"/>
                  </a:cubicBezTo>
                  <a:cubicBezTo>
                    <a:pt x="65289" y="124658"/>
                    <a:pt x="72132" y="123733"/>
                    <a:pt x="78975" y="123548"/>
                  </a:cubicBezTo>
                  <a:cubicBezTo>
                    <a:pt x="85818" y="123733"/>
                    <a:pt x="92477" y="124658"/>
                    <a:pt x="99135" y="126507"/>
                  </a:cubicBezTo>
                  <a:cubicBezTo>
                    <a:pt x="104789" y="127774"/>
                    <a:pt x="110237" y="128990"/>
                    <a:pt x="115562" y="128990"/>
                  </a:cubicBezTo>
                  <a:cubicBezTo>
                    <a:pt x="120339" y="128990"/>
                    <a:pt x="125016" y="128011"/>
                    <a:pt x="129652" y="125212"/>
                  </a:cubicBezTo>
                  <a:cubicBezTo>
                    <a:pt x="154065" y="110786"/>
                    <a:pt x="157764" y="71946"/>
                    <a:pt x="138159" y="38840"/>
                  </a:cubicBezTo>
                  <a:cubicBezTo>
                    <a:pt x="125398" y="17571"/>
                    <a:pt x="104868" y="2590"/>
                    <a:pt x="84709" y="185"/>
                  </a:cubicBezTo>
                  <a:lnTo>
                    <a:pt x="82859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55"/>
            <p:cNvSpPr/>
            <p:nvPr/>
          </p:nvSpPr>
          <p:spPr>
            <a:xfrm>
              <a:off x="885425" y="1359950"/>
              <a:ext cx="1447275" cy="1735700"/>
            </a:xfrm>
            <a:custGeom>
              <a:avLst/>
              <a:gdLst/>
              <a:ahLst/>
              <a:cxnLst/>
              <a:rect l="l" t="t" r="r" b="b"/>
              <a:pathLst>
                <a:path w="57891" h="69428" extrusionOk="0">
                  <a:moveTo>
                    <a:pt x="22935" y="4694"/>
                  </a:moveTo>
                  <a:cubicBezTo>
                    <a:pt x="24969" y="4694"/>
                    <a:pt x="27004" y="5064"/>
                    <a:pt x="28853" y="5804"/>
                  </a:cubicBezTo>
                  <a:cubicBezTo>
                    <a:pt x="36066" y="8948"/>
                    <a:pt x="42725" y="16716"/>
                    <a:pt x="46609" y="26703"/>
                  </a:cubicBezTo>
                  <a:cubicBezTo>
                    <a:pt x="52712" y="42794"/>
                    <a:pt x="49753" y="59440"/>
                    <a:pt x="39950" y="63878"/>
                  </a:cubicBezTo>
                  <a:cubicBezTo>
                    <a:pt x="38303" y="64572"/>
                    <a:pt x="36533" y="64900"/>
                    <a:pt x="34775" y="64900"/>
                  </a:cubicBezTo>
                  <a:cubicBezTo>
                    <a:pt x="32783" y="64900"/>
                    <a:pt x="30806" y="64479"/>
                    <a:pt x="29038" y="63694"/>
                  </a:cubicBezTo>
                  <a:cubicBezTo>
                    <a:pt x="21640" y="60549"/>
                    <a:pt x="14982" y="52781"/>
                    <a:pt x="11283" y="42794"/>
                  </a:cubicBezTo>
                  <a:cubicBezTo>
                    <a:pt x="5180" y="26888"/>
                    <a:pt x="8139" y="10058"/>
                    <a:pt x="17941" y="5619"/>
                  </a:cubicBezTo>
                  <a:cubicBezTo>
                    <a:pt x="19421" y="5064"/>
                    <a:pt x="21270" y="4694"/>
                    <a:pt x="22935" y="4694"/>
                  </a:cubicBezTo>
                  <a:close/>
                  <a:moveTo>
                    <a:pt x="23197" y="0"/>
                  </a:moveTo>
                  <a:cubicBezTo>
                    <a:pt x="20782" y="0"/>
                    <a:pt x="18348" y="462"/>
                    <a:pt x="16092" y="1365"/>
                  </a:cubicBezTo>
                  <a:cubicBezTo>
                    <a:pt x="4070" y="6913"/>
                    <a:pt x="1" y="26148"/>
                    <a:pt x="6844" y="44459"/>
                  </a:cubicBezTo>
                  <a:cubicBezTo>
                    <a:pt x="11098" y="55741"/>
                    <a:pt x="18681" y="64433"/>
                    <a:pt x="27189" y="67947"/>
                  </a:cubicBezTo>
                  <a:cubicBezTo>
                    <a:pt x="29593" y="68872"/>
                    <a:pt x="32182" y="69427"/>
                    <a:pt x="34957" y="69427"/>
                  </a:cubicBezTo>
                  <a:cubicBezTo>
                    <a:pt x="37361" y="69427"/>
                    <a:pt x="39580" y="69057"/>
                    <a:pt x="41800" y="67947"/>
                  </a:cubicBezTo>
                  <a:cubicBezTo>
                    <a:pt x="53822" y="62584"/>
                    <a:pt x="57891" y="43349"/>
                    <a:pt x="50862" y="25039"/>
                  </a:cubicBezTo>
                  <a:cubicBezTo>
                    <a:pt x="46609" y="13757"/>
                    <a:pt x="39026" y="5064"/>
                    <a:pt x="30518" y="1550"/>
                  </a:cubicBezTo>
                  <a:cubicBezTo>
                    <a:pt x="28246" y="508"/>
                    <a:pt x="25731" y="0"/>
                    <a:pt x="2319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55"/>
            <p:cNvSpPr/>
            <p:nvPr/>
          </p:nvSpPr>
          <p:spPr>
            <a:xfrm>
              <a:off x="2170850" y="241050"/>
              <a:ext cx="1405650" cy="1763375"/>
            </a:xfrm>
            <a:custGeom>
              <a:avLst/>
              <a:gdLst/>
              <a:ahLst/>
              <a:cxnLst/>
              <a:rect l="l" t="t" r="r" b="b"/>
              <a:pathLst>
                <a:path w="56226" h="70535" extrusionOk="0">
                  <a:moveTo>
                    <a:pt x="23796" y="4622"/>
                  </a:moveTo>
                  <a:cubicBezTo>
                    <a:pt x="26113" y="4622"/>
                    <a:pt x="28367" y="5200"/>
                    <a:pt x="30332" y="6356"/>
                  </a:cubicBezTo>
                  <a:cubicBezTo>
                    <a:pt x="37545" y="10240"/>
                    <a:pt x="43464" y="18563"/>
                    <a:pt x="46423" y="28920"/>
                  </a:cubicBezTo>
                  <a:cubicBezTo>
                    <a:pt x="51047" y="45566"/>
                    <a:pt x="46608" y="61842"/>
                    <a:pt x="36436" y="65356"/>
                  </a:cubicBezTo>
                  <a:cubicBezTo>
                    <a:pt x="35217" y="65741"/>
                    <a:pt x="33955" y="65925"/>
                    <a:pt x="32686" y="65925"/>
                  </a:cubicBezTo>
                  <a:cubicBezTo>
                    <a:pt x="30295" y="65925"/>
                    <a:pt x="27883" y="65269"/>
                    <a:pt x="25709" y="64061"/>
                  </a:cubicBezTo>
                  <a:cubicBezTo>
                    <a:pt x="18680" y="60362"/>
                    <a:pt x="12762" y="51854"/>
                    <a:pt x="9803" y="41497"/>
                  </a:cubicBezTo>
                  <a:cubicBezTo>
                    <a:pt x="4994" y="24851"/>
                    <a:pt x="9433" y="8576"/>
                    <a:pt x="19605" y="5247"/>
                  </a:cubicBezTo>
                  <a:cubicBezTo>
                    <a:pt x="20992" y="4830"/>
                    <a:pt x="22405" y="4622"/>
                    <a:pt x="23796" y="4622"/>
                  </a:cubicBezTo>
                  <a:close/>
                  <a:moveTo>
                    <a:pt x="23512" y="1"/>
                  </a:moveTo>
                  <a:cubicBezTo>
                    <a:pt x="21696" y="1"/>
                    <a:pt x="19874" y="270"/>
                    <a:pt x="18126" y="808"/>
                  </a:cubicBezTo>
                  <a:cubicBezTo>
                    <a:pt x="5734" y="5062"/>
                    <a:pt x="0" y="23742"/>
                    <a:pt x="5364" y="42792"/>
                  </a:cubicBezTo>
                  <a:cubicBezTo>
                    <a:pt x="8693" y="54259"/>
                    <a:pt x="15536" y="63876"/>
                    <a:pt x="23674" y="68130"/>
                  </a:cubicBezTo>
                  <a:cubicBezTo>
                    <a:pt x="26448" y="69610"/>
                    <a:pt x="29593" y="70534"/>
                    <a:pt x="32737" y="70534"/>
                  </a:cubicBezTo>
                  <a:cubicBezTo>
                    <a:pt x="34586" y="70534"/>
                    <a:pt x="36251" y="70350"/>
                    <a:pt x="37915" y="69795"/>
                  </a:cubicBezTo>
                  <a:cubicBezTo>
                    <a:pt x="50492" y="65541"/>
                    <a:pt x="56225" y="46861"/>
                    <a:pt x="50862" y="27811"/>
                  </a:cubicBezTo>
                  <a:cubicBezTo>
                    <a:pt x="47533" y="16159"/>
                    <a:pt x="40690" y="6726"/>
                    <a:pt x="32552" y="2472"/>
                  </a:cubicBezTo>
                  <a:cubicBezTo>
                    <a:pt x="29845" y="825"/>
                    <a:pt x="26688" y="1"/>
                    <a:pt x="2351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55"/>
            <p:cNvSpPr/>
            <p:nvPr/>
          </p:nvSpPr>
          <p:spPr>
            <a:xfrm>
              <a:off x="5074575" y="1360525"/>
              <a:ext cx="1451900" cy="1735100"/>
            </a:xfrm>
            <a:custGeom>
              <a:avLst/>
              <a:gdLst/>
              <a:ahLst/>
              <a:cxnLst/>
              <a:rect l="l" t="t" r="r" b="b"/>
              <a:pathLst>
                <a:path w="58076" h="69404" extrusionOk="0">
                  <a:moveTo>
                    <a:pt x="34956" y="4671"/>
                  </a:moveTo>
                  <a:cubicBezTo>
                    <a:pt x="36806" y="4671"/>
                    <a:pt x="38470" y="5041"/>
                    <a:pt x="39950" y="5596"/>
                  </a:cubicBezTo>
                  <a:cubicBezTo>
                    <a:pt x="49937" y="10035"/>
                    <a:pt x="52897" y="26680"/>
                    <a:pt x="46793" y="42771"/>
                  </a:cubicBezTo>
                  <a:cubicBezTo>
                    <a:pt x="42909" y="52943"/>
                    <a:pt x="36251" y="60711"/>
                    <a:pt x="29038" y="63671"/>
                  </a:cubicBezTo>
                  <a:cubicBezTo>
                    <a:pt x="27172" y="64456"/>
                    <a:pt x="25201" y="64877"/>
                    <a:pt x="23236" y="64877"/>
                  </a:cubicBezTo>
                  <a:cubicBezTo>
                    <a:pt x="21502" y="64877"/>
                    <a:pt x="19773" y="64549"/>
                    <a:pt x="18126" y="63855"/>
                  </a:cubicBezTo>
                  <a:cubicBezTo>
                    <a:pt x="8138" y="59417"/>
                    <a:pt x="5179" y="42771"/>
                    <a:pt x="11283" y="26680"/>
                  </a:cubicBezTo>
                  <a:cubicBezTo>
                    <a:pt x="15167" y="16693"/>
                    <a:pt x="21825" y="8925"/>
                    <a:pt x="29038" y="5781"/>
                  </a:cubicBezTo>
                  <a:cubicBezTo>
                    <a:pt x="30887" y="5041"/>
                    <a:pt x="32922" y="4671"/>
                    <a:pt x="34956" y="4671"/>
                  </a:cubicBezTo>
                  <a:close/>
                  <a:moveTo>
                    <a:pt x="34494" y="1"/>
                  </a:moveTo>
                  <a:cubicBezTo>
                    <a:pt x="31997" y="1"/>
                    <a:pt x="29500" y="510"/>
                    <a:pt x="27188" y="1527"/>
                  </a:cubicBezTo>
                  <a:cubicBezTo>
                    <a:pt x="18866" y="5041"/>
                    <a:pt x="11283" y="13734"/>
                    <a:pt x="7029" y="25016"/>
                  </a:cubicBezTo>
                  <a:cubicBezTo>
                    <a:pt x="1" y="43326"/>
                    <a:pt x="4070" y="62561"/>
                    <a:pt x="16091" y="67924"/>
                  </a:cubicBezTo>
                  <a:cubicBezTo>
                    <a:pt x="18311" y="69034"/>
                    <a:pt x="20715" y="69404"/>
                    <a:pt x="23120" y="69404"/>
                  </a:cubicBezTo>
                  <a:cubicBezTo>
                    <a:pt x="25709" y="69404"/>
                    <a:pt x="28298" y="68849"/>
                    <a:pt x="30703" y="67924"/>
                  </a:cubicBezTo>
                  <a:cubicBezTo>
                    <a:pt x="39025" y="64410"/>
                    <a:pt x="46608" y="55718"/>
                    <a:pt x="51047" y="44436"/>
                  </a:cubicBezTo>
                  <a:cubicBezTo>
                    <a:pt x="58075" y="26125"/>
                    <a:pt x="53821" y="6890"/>
                    <a:pt x="41800" y="1527"/>
                  </a:cubicBezTo>
                  <a:cubicBezTo>
                    <a:pt x="39488" y="510"/>
                    <a:pt x="36991" y="1"/>
                    <a:pt x="3449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55"/>
            <p:cNvSpPr/>
            <p:nvPr/>
          </p:nvSpPr>
          <p:spPr>
            <a:xfrm>
              <a:off x="3835400" y="236425"/>
              <a:ext cx="1405650" cy="1768000"/>
            </a:xfrm>
            <a:custGeom>
              <a:avLst/>
              <a:gdLst/>
              <a:ahLst/>
              <a:cxnLst/>
              <a:rect l="l" t="t" r="r" b="b"/>
              <a:pathLst>
                <a:path w="56226" h="70720" extrusionOk="0">
                  <a:moveTo>
                    <a:pt x="32737" y="4692"/>
                  </a:moveTo>
                  <a:cubicBezTo>
                    <a:pt x="34032" y="4692"/>
                    <a:pt x="35326" y="4877"/>
                    <a:pt x="36436" y="5432"/>
                  </a:cubicBezTo>
                  <a:cubicBezTo>
                    <a:pt x="46608" y="8761"/>
                    <a:pt x="51047" y="25036"/>
                    <a:pt x="46423" y="41682"/>
                  </a:cubicBezTo>
                  <a:cubicBezTo>
                    <a:pt x="43464" y="52039"/>
                    <a:pt x="37361" y="60547"/>
                    <a:pt x="30333" y="64246"/>
                  </a:cubicBezTo>
                  <a:cubicBezTo>
                    <a:pt x="28284" y="65451"/>
                    <a:pt x="25922" y="66028"/>
                    <a:pt x="23501" y="66028"/>
                  </a:cubicBezTo>
                  <a:cubicBezTo>
                    <a:pt x="22206" y="66028"/>
                    <a:pt x="20895" y="65863"/>
                    <a:pt x="19606" y="65541"/>
                  </a:cubicBezTo>
                  <a:cubicBezTo>
                    <a:pt x="9433" y="62027"/>
                    <a:pt x="5179" y="45751"/>
                    <a:pt x="9803" y="29105"/>
                  </a:cubicBezTo>
                  <a:cubicBezTo>
                    <a:pt x="12762" y="18748"/>
                    <a:pt x="18681" y="10425"/>
                    <a:pt x="25709" y="6541"/>
                  </a:cubicBezTo>
                  <a:cubicBezTo>
                    <a:pt x="27928" y="5432"/>
                    <a:pt x="30333" y="4877"/>
                    <a:pt x="32737" y="4692"/>
                  </a:cubicBezTo>
                  <a:close/>
                  <a:moveTo>
                    <a:pt x="32633" y="1"/>
                  </a:moveTo>
                  <a:cubicBezTo>
                    <a:pt x="29463" y="1"/>
                    <a:pt x="26381" y="825"/>
                    <a:pt x="23674" y="2472"/>
                  </a:cubicBezTo>
                  <a:cubicBezTo>
                    <a:pt x="15537" y="6726"/>
                    <a:pt x="8693" y="16344"/>
                    <a:pt x="5364" y="27811"/>
                  </a:cubicBezTo>
                  <a:cubicBezTo>
                    <a:pt x="1" y="46676"/>
                    <a:pt x="5734" y="65726"/>
                    <a:pt x="18126" y="69795"/>
                  </a:cubicBezTo>
                  <a:cubicBezTo>
                    <a:pt x="19975" y="70350"/>
                    <a:pt x="21640" y="70719"/>
                    <a:pt x="23490" y="70719"/>
                  </a:cubicBezTo>
                  <a:cubicBezTo>
                    <a:pt x="26634" y="70719"/>
                    <a:pt x="29778" y="69795"/>
                    <a:pt x="32552" y="68315"/>
                  </a:cubicBezTo>
                  <a:cubicBezTo>
                    <a:pt x="40690" y="63876"/>
                    <a:pt x="47533" y="54444"/>
                    <a:pt x="50862" y="42792"/>
                  </a:cubicBezTo>
                  <a:cubicBezTo>
                    <a:pt x="56226" y="23927"/>
                    <a:pt x="50492" y="5062"/>
                    <a:pt x="38101" y="808"/>
                  </a:cubicBezTo>
                  <a:cubicBezTo>
                    <a:pt x="36285" y="270"/>
                    <a:pt x="34444" y="1"/>
                    <a:pt x="32633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19" name="Google Shape;819;p55"/>
          <p:cNvSpPr/>
          <p:nvPr/>
        </p:nvSpPr>
        <p:spPr>
          <a:xfrm rot="5400000">
            <a:off x="6947626" y="3611900"/>
            <a:ext cx="308607" cy="1369915"/>
          </a:xfrm>
          <a:custGeom>
            <a:avLst/>
            <a:gdLst/>
            <a:ahLst/>
            <a:cxnLst/>
            <a:rect l="l" t="t" r="r" b="b"/>
            <a:pathLst>
              <a:path w="42699" h="189542" extrusionOk="0">
                <a:moveTo>
                  <a:pt x="21288" y="1"/>
                </a:moveTo>
                <a:cubicBezTo>
                  <a:pt x="20679" y="1"/>
                  <a:pt x="20071" y="147"/>
                  <a:pt x="19778" y="440"/>
                </a:cubicBezTo>
                <a:lnTo>
                  <a:pt x="1047" y="19232"/>
                </a:lnTo>
                <a:cubicBezTo>
                  <a:pt x="0" y="20279"/>
                  <a:pt x="31" y="20248"/>
                  <a:pt x="1078" y="21358"/>
                </a:cubicBezTo>
                <a:cubicBezTo>
                  <a:pt x="1340" y="21635"/>
                  <a:pt x="1540" y="21773"/>
                  <a:pt x="1744" y="21773"/>
                </a:cubicBezTo>
                <a:cubicBezTo>
                  <a:pt x="1949" y="21773"/>
                  <a:pt x="2157" y="21635"/>
                  <a:pt x="2434" y="21358"/>
                </a:cubicBezTo>
                <a:cubicBezTo>
                  <a:pt x="7979" y="15781"/>
                  <a:pt x="13524" y="10205"/>
                  <a:pt x="19070" y="4629"/>
                </a:cubicBezTo>
                <a:cubicBezTo>
                  <a:pt x="19316" y="4352"/>
                  <a:pt x="19501" y="4075"/>
                  <a:pt x="19686" y="3767"/>
                </a:cubicBezTo>
                <a:lnTo>
                  <a:pt x="20025" y="4013"/>
                </a:lnTo>
                <a:lnTo>
                  <a:pt x="20025" y="188209"/>
                </a:lnTo>
                <a:lnTo>
                  <a:pt x="20025" y="189071"/>
                </a:lnTo>
                <a:cubicBezTo>
                  <a:pt x="20025" y="189226"/>
                  <a:pt x="20025" y="189472"/>
                  <a:pt x="20179" y="189472"/>
                </a:cubicBezTo>
                <a:cubicBezTo>
                  <a:pt x="20533" y="189518"/>
                  <a:pt x="20887" y="189541"/>
                  <a:pt x="21238" y="189541"/>
                </a:cubicBezTo>
                <a:cubicBezTo>
                  <a:pt x="21588" y="189541"/>
                  <a:pt x="21935" y="189518"/>
                  <a:pt x="22274" y="189472"/>
                </a:cubicBezTo>
                <a:cubicBezTo>
                  <a:pt x="22736" y="189380"/>
                  <a:pt x="22489" y="188763"/>
                  <a:pt x="22489" y="188363"/>
                </a:cubicBezTo>
                <a:lnTo>
                  <a:pt x="22489" y="5461"/>
                </a:lnTo>
                <a:lnTo>
                  <a:pt x="22489" y="4506"/>
                </a:lnTo>
                <a:cubicBezTo>
                  <a:pt x="22520" y="4352"/>
                  <a:pt x="22428" y="4106"/>
                  <a:pt x="22643" y="4013"/>
                </a:cubicBezTo>
                <a:cubicBezTo>
                  <a:pt x="22681" y="3999"/>
                  <a:pt x="22715" y="3993"/>
                  <a:pt x="22746" y="3993"/>
                </a:cubicBezTo>
                <a:cubicBezTo>
                  <a:pt x="22919" y="3993"/>
                  <a:pt x="23001" y="4181"/>
                  <a:pt x="23105" y="4260"/>
                </a:cubicBezTo>
                <a:cubicBezTo>
                  <a:pt x="23321" y="4444"/>
                  <a:pt x="23475" y="4629"/>
                  <a:pt x="23660" y="4814"/>
                </a:cubicBezTo>
                <a:cubicBezTo>
                  <a:pt x="29205" y="10359"/>
                  <a:pt x="34750" y="15905"/>
                  <a:pt x="40265" y="21481"/>
                </a:cubicBezTo>
                <a:cubicBezTo>
                  <a:pt x="40537" y="21769"/>
                  <a:pt x="40767" y="21932"/>
                  <a:pt x="40986" y="21932"/>
                </a:cubicBezTo>
                <a:cubicBezTo>
                  <a:pt x="41189" y="21932"/>
                  <a:pt x="41382" y="21792"/>
                  <a:pt x="41590" y="21481"/>
                </a:cubicBezTo>
                <a:cubicBezTo>
                  <a:pt x="41713" y="21327"/>
                  <a:pt x="41836" y="21204"/>
                  <a:pt x="41990" y="21080"/>
                </a:cubicBezTo>
                <a:cubicBezTo>
                  <a:pt x="42699" y="20587"/>
                  <a:pt x="42545" y="20218"/>
                  <a:pt x="41990" y="19694"/>
                </a:cubicBezTo>
                <a:cubicBezTo>
                  <a:pt x="35582" y="13286"/>
                  <a:pt x="29205" y="6878"/>
                  <a:pt x="22797" y="440"/>
                </a:cubicBezTo>
                <a:cubicBezTo>
                  <a:pt x="22505" y="147"/>
                  <a:pt x="21896" y="1"/>
                  <a:pt x="2128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Picture 6" descr="A close up of two dogs&#10;&#10;Description automatically generated with medium confidence">
            <a:extLst>
              <a:ext uri="{FF2B5EF4-FFF2-40B4-BE49-F238E27FC236}">
                <a16:creationId xmlns:a16="http://schemas.microsoft.com/office/drawing/2014/main" id="{4355527A-BBEF-D97A-A2B7-6A706DB8B4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2395" y="1022953"/>
            <a:ext cx="3878606" cy="2421974"/>
          </a:xfrm>
          <a:prstGeom prst="rect">
            <a:avLst/>
          </a:prstGeom>
          <a:ln w="34925">
            <a:solidFill>
              <a:schemeClr val="dk1"/>
            </a:solidFill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Health Administration &amp; Assisting Major for College: Veterinarian Assisting by Slidesgo">
  <a:themeElements>
    <a:clrScheme name="Simple Light">
      <a:dk1>
        <a:srgbClr val="141414"/>
      </a:dk1>
      <a:lt1>
        <a:srgbClr val="EFEFEF"/>
      </a:lt1>
      <a:dk2>
        <a:srgbClr val="B4D2FF"/>
      </a:dk2>
      <a:lt2>
        <a:srgbClr val="CDFF56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41414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471</Words>
  <Application>Microsoft Office PowerPoint</Application>
  <PresentationFormat>On-screen Show (16:9)</PresentationFormat>
  <Paragraphs>121</Paragraphs>
  <Slides>23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Arial</vt:lpstr>
      <vt:lpstr>Space Mono</vt:lpstr>
      <vt:lpstr>Arvo</vt:lpstr>
      <vt:lpstr>Arimo</vt:lpstr>
      <vt:lpstr>Nunito Light</vt:lpstr>
      <vt:lpstr>Health Administration &amp; Assisting Major for College: Veterinarian Assisting by Slidesgo</vt:lpstr>
      <vt:lpstr>ANIMAL SHELTER OUTCOMES: Exploratory Data Analysis</vt:lpstr>
      <vt:lpstr>Caso de estudio</vt:lpstr>
      <vt:lpstr>PowerPoint Presentation</vt:lpstr>
      <vt:lpstr>FUENTES DE DATOS</vt:lpstr>
      <vt:lpstr>56.905</vt:lpstr>
      <vt:lpstr>39.867</vt:lpstr>
      <vt:lpstr>TASAS DE ADOPCIÓN</vt:lpstr>
      <vt:lpstr>DEFINICIÓN DE HIPÓTESIS</vt:lpstr>
      <vt:lpstr>Metodología</vt:lpstr>
      <vt:lpstr>LIMPIEZA DE DATOS</vt:lpstr>
      <vt:lpstr>LIMPIEZA DE DATOS</vt:lpstr>
      <vt:lpstr>NUEVAS VARIABLES</vt:lpstr>
      <vt:lpstr>Resultados</vt:lpstr>
      <vt:lpstr>PowerPoint Presentation</vt:lpstr>
      <vt:lpstr>SI…</vt:lpstr>
      <vt:lpstr>¿Los animales mayores tienen menores tasas de adopción?</vt:lpstr>
      <vt:lpstr>SÍ… MUCHAS MENOS</vt:lpstr>
      <vt:lpstr>PowerPoint Presentation</vt:lpstr>
      <vt:lpstr>¿Los animales de raza tienen mayores probabilidad de ser adoptados?</vt:lpstr>
      <vt:lpstr>¡NO! TIENEN MENOS</vt:lpstr>
      <vt:lpstr>¿Los pitbulls tienen menos probabilidad de adopción?</vt:lpstr>
      <vt:lpstr>SI…</vt:lpstr>
      <vt:lpstr>CONCLUSIÓN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ANIMAL SHELTER OUTCOMES: Exploratory Data Analysis</dc:title>
  <cp:lastModifiedBy>Diana Hernandez</cp:lastModifiedBy>
  <cp:revision>2</cp:revision>
  <dcterms:modified xsi:type="dcterms:W3CDTF">2022-12-09T21:02:03Z</dcterms:modified>
</cp:coreProperties>
</file>